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3"/>
  </p:notesMasterIdLst>
  <p:handoutMasterIdLst>
    <p:handoutMasterId r:id="rId24"/>
  </p:handoutMasterIdLst>
  <p:sldIdLst>
    <p:sldId id="323" r:id="rId2"/>
    <p:sldId id="360" r:id="rId3"/>
    <p:sldId id="364" r:id="rId4"/>
    <p:sldId id="365" r:id="rId5"/>
    <p:sldId id="366" r:id="rId6"/>
    <p:sldId id="367" r:id="rId7"/>
    <p:sldId id="359" r:id="rId8"/>
    <p:sldId id="369" r:id="rId9"/>
    <p:sldId id="361" r:id="rId10"/>
    <p:sldId id="368" r:id="rId11"/>
    <p:sldId id="362" r:id="rId12"/>
    <p:sldId id="370" r:id="rId13"/>
    <p:sldId id="371" r:id="rId14"/>
    <p:sldId id="354" r:id="rId15"/>
    <p:sldId id="381" r:id="rId16"/>
    <p:sldId id="373" r:id="rId17"/>
    <p:sldId id="375" r:id="rId18"/>
    <p:sldId id="377" r:id="rId19"/>
    <p:sldId id="379" r:id="rId20"/>
    <p:sldId id="382" r:id="rId21"/>
    <p:sldId id="332" r:id="rId22"/>
  </p:sldIdLst>
  <p:sldSz cx="9144000" cy="6858000" type="screen4x3"/>
  <p:notesSz cx="67818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tislav Mazal" initials="RM" lastIdx="1" clrIdx="0"/>
  <p:cmAuthor id="1" name="Martina Fišerová" initials="M.F." lastIdx="1" clrIdx="1"/>
  <p:cmAuthor id="2" name="Anna Vilímová" initials="AV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87940" autoAdjust="0"/>
  </p:normalViewPr>
  <p:slideViewPr>
    <p:cSldViewPr>
      <p:cViewPr>
        <p:scale>
          <a:sx n="91" d="100"/>
          <a:sy n="91" d="100"/>
        </p:scale>
        <p:origin x="-2382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1903C2-D582-4CE9-AD2F-3E962A927599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B8DD52-7E5C-462D-8A3C-AD0115894EAD}">
      <dgm:prSet phldrT="[Text]"/>
      <dgm:spPr>
        <a:solidFill>
          <a:schemeClr val="bg1">
            <a:lumMod val="65000"/>
            <a:alpha val="26000"/>
          </a:schemeClr>
        </a:soli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Výzva na předkládání IS</a:t>
          </a:r>
          <a:endParaRPr lang="cs-CZ" dirty="0">
            <a:solidFill>
              <a:schemeClr val="tx1"/>
            </a:solidFill>
          </a:endParaRPr>
        </a:p>
      </dgm:t>
    </dgm:pt>
    <dgm:pt modelId="{824468A9-9DC8-40C9-9E8E-B8861C32CD6D}" type="parTrans" cxnId="{2257BC1B-BB08-4825-8B3C-043C2462F5D1}">
      <dgm:prSet/>
      <dgm:spPr/>
      <dgm:t>
        <a:bodyPr/>
        <a:lstStyle/>
        <a:p>
          <a:endParaRPr lang="cs-CZ"/>
        </a:p>
      </dgm:t>
    </dgm:pt>
    <dgm:pt modelId="{9CB9D1CD-D060-44D8-8077-C34B565279C6}" type="sibTrans" cxnId="{2257BC1B-BB08-4825-8B3C-043C2462F5D1}">
      <dgm:prSet/>
      <dgm:spPr/>
      <dgm:t>
        <a:bodyPr/>
        <a:lstStyle/>
        <a:p>
          <a:endParaRPr lang="cs-CZ"/>
        </a:p>
      </dgm:t>
    </dgm:pt>
    <dgm:pt modelId="{5DBB8447-1AA2-4C91-A59B-62E3E1CA4B8A}">
      <dgm:prSet phldrT="[Text]"/>
      <dgm:spPr>
        <a:solidFill>
          <a:srgbClr val="FF0000">
            <a:alpha val="13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Žádost o schválení IS</a:t>
          </a:r>
          <a:endParaRPr lang="cs-CZ" dirty="0">
            <a:solidFill>
              <a:schemeClr val="tx1"/>
            </a:solidFill>
          </a:endParaRPr>
        </a:p>
      </dgm:t>
    </dgm:pt>
    <dgm:pt modelId="{E5E33449-8681-4887-8546-B25D32B369B4}" type="parTrans" cxnId="{15383E98-7AE6-486F-BCEE-9EC3159EA57A}">
      <dgm:prSet/>
      <dgm:spPr/>
      <dgm:t>
        <a:bodyPr/>
        <a:lstStyle/>
        <a:p>
          <a:endParaRPr lang="cs-CZ"/>
        </a:p>
      </dgm:t>
    </dgm:pt>
    <dgm:pt modelId="{5185B962-E255-4C5D-9F3C-2B24B4A12F98}" type="sibTrans" cxnId="{15383E98-7AE6-486F-BCEE-9EC3159EA57A}">
      <dgm:prSet/>
      <dgm:spPr/>
      <dgm:t>
        <a:bodyPr/>
        <a:lstStyle/>
        <a:p>
          <a:endParaRPr lang="cs-CZ"/>
        </a:p>
      </dgm:t>
    </dgm:pt>
    <dgm:pt modelId="{252AA9E9-1FC3-432A-B4CC-1E41761EFCA9}">
      <dgm:prSet phldrT="[Text]"/>
      <dgm:spPr>
        <a:solidFill>
          <a:schemeClr val="bg1">
            <a:lumMod val="65000"/>
            <a:alpha val="25000"/>
          </a:scheme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Kontrola formálních náležitostí a přijatelnosti </a:t>
          </a:r>
          <a:endParaRPr lang="cs-CZ" dirty="0">
            <a:solidFill>
              <a:schemeClr val="tx1"/>
            </a:solidFill>
          </a:endParaRPr>
        </a:p>
      </dgm:t>
    </dgm:pt>
    <dgm:pt modelId="{AC18AD66-2B52-4724-8AEA-12A8AF1231CF}" type="parTrans" cxnId="{E59E1FD7-1936-4803-AD08-10448486B26B}">
      <dgm:prSet/>
      <dgm:spPr/>
      <dgm:t>
        <a:bodyPr/>
        <a:lstStyle/>
        <a:p>
          <a:endParaRPr lang="cs-CZ"/>
        </a:p>
      </dgm:t>
    </dgm:pt>
    <dgm:pt modelId="{B5DFB3A0-FAAD-4FE1-B60E-7D8DC4CE147F}" type="sibTrans" cxnId="{E59E1FD7-1936-4803-AD08-10448486B26B}">
      <dgm:prSet/>
      <dgm:spPr/>
      <dgm:t>
        <a:bodyPr/>
        <a:lstStyle/>
        <a:p>
          <a:endParaRPr lang="cs-CZ"/>
        </a:p>
      </dgm:t>
    </dgm:pt>
    <dgm:pt modelId="{1E781DFA-7CAB-416D-ABF5-E09F08AA5861}">
      <dgm:prSet phldrT="[Text]"/>
      <dgm:spPr>
        <a:solidFill>
          <a:srgbClr val="00B0F0">
            <a:alpha val="25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Věcné hodnocení IS</a:t>
          </a:r>
          <a:endParaRPr lang="cs-CZ" dirty="0">
            <a:solidFill>
              <a:schemeClr val="tx1"/>
            </a:solidFill>
          </a:endParaRPr>
        </a:p>
      </dgm:t>
    </dgm:pt>
    <dgm:pt modelId="{E245C066-FBDB-4606-BC0D-8C242CFF20E2}" type="parTrans" cxnId="{FD00BAB3-8CBA-425C-B782-9D26CD94A84E}">
      <dgm:prSet/>
      <dgm:spPr/>
      <dgm:t>
        <a:bodyPr/>
        <a:lstStyle/>
        <a:p>
          <a:endParaRPr lang="cs-CZ"/>
        </a:p>
      </dgm:t>
    </dgm:pt>
    <dgm:pt modelId="{95FBF973-1F50-4D67-A563-3F97260249A8}" type="sibTrans" cxnId="{FD00BAB3-8CBA-425C-B782-9D26CD94A84E}">
      <dgm:prSet/>
      <dgm:spPr/>
      <dgm:t>
        <a:bodyPr/>
        <a:lstStyle/>
        <a:p>
          <a:endParaRPr lang="cs-CZ"/>
        </a:p>
      </dgm:t>
    </dgm:pt>
    <dgm:pt modelId="{BD642B0E-C49F-47F0-B756-9ECD1A7957B8}">
      <dgm:prSet phldrT="[Text]"/>
      <dgm:spPr>
        <a:solidFill>
          <a:srgbClr val="FF3399">
            <a:alpha val="25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Závěrečné projednání na NSK</a:t>
          </a:r>
          <a:endParaRPr lang="cs-CZ" dirty="0">
            <a:solidFill>
              <a:schemeClr val="tx1"/>
            </a:solidFill>
          </a:endParaRPr>
        </a:p>
      </dgm:t>
    </dgm:pt>
    <dgm:pt modelId="{DCD593A8-C838-4C3A-87EA-DD1AEAC3AAED}" type="parTrans" cxnId="{1E5FCD0C-A52F-4F65-93A4-2461E62B4B3D}">
      <dgm:prSet/>
      <dgm:spPr/>
      <dgm:t>
        <a:bodyPr/>
        <a:lstStyle/>
        <a:p>
          <a:endParaRPr lang="cs-CZ"/>
        </a:p>
      </dgm:t>
    </dgm:pt>
    <dgm:pt modelId="{676895FE-5B40-4F99-8A93-351ADDDAF498}" type="sibTrans" cxnId="{1E5FCD0C-A52F-4F65-93A4-2461E62B4B3D}">
      <dgm:prSet/>
      <dgm:spPr/>
      <dgm:t>
        <a:bodyPr/>
        <a:lstStyle/>
        <a:p>
          <a:endParaRPr lang="cs-CZ"/>
        </a:p>
      </dgm:t>
    </dgm:pt>
    <dgm:pt modelId="{945785DA-AB50-4E7D-8F4E-DCF967D42AC3}">
      <dgm:prSet phldrT="[Text]"/>
      <dgm:spPr>
        <a:solidFill>
          <a:srgbClr val="7030A0">
            <a:alpha val="25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Rozhodnutí o schválení/ neschválení IS/dopis </a:t>
          </a:r>
          <a:endParaRPr lang="cs-CZ" dirty="0">
            <a:solidFill>
              <a:schemeClr val="tx1"/>
            </a:solidFill>
          </a:endParaRPr>
        </a:p>
      </dgm:t>
    </dgm:pt>
    <dgm:pt modelId="{6668E110-D0A4-4579-BE98-382A3638948F}" type="parTrans" cxnId="{9D04F288-EB3E-4793-9F32-C61998F92A12}">
      <dgm:prSet/>
      <dgm:spPr/>
      <dgm:t>
        <a:bodyPr/>
        <a:lstStyle/>
        <a:p>
          <a:endParaRPr lang="cs-CZ"/>
        </a:p>
      </dgm:t>
    </dgm:pt>
    <dgm:pt modelId="{DBC361D5-897A-4BF3-91BA-BE00850EFB4E}" type="sibTrans" cxnId="{9D04F288-EB3E-4793-9F32-C61998F92A12}">
      <dgm:prSet/>
      <dgm:spPr/>
      <dgm:t>
        <a:bodyPr/>
        <a:lstStyle/>
        <a:p>
          <a:endParaRPr lang="cs-CZ"/>
        </a:p>
      </dgm:t>
    </dgm:pt>
    <dgm:pt modelId="{627F6E7E-F2BA-433F-9CFD-957CFEF28353}" type="pres">
      <dgm:prSet presAssocID="{DE1903C2-D582-4CE9-AD2F-3E962A92759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1F5B26-9705-4569-99AC-4066ADFA34CA}" type="pres">
      <dgm:prSet presAssocID="{20B8DD52-7E5C-462D-8A3C-AD0115894EA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F38AA6-545B-4286-B2BB-BC8E7FAB164A}" type="pres">
      <dgm:prSet presAssocID="{9CB9D1CD-D060-44D8-8077-C34B565279C6}" presName="sibTrans" presStyleLbl="sibTrans2D1" presStyleIdx="0" presStyleCnt="5"/>
      <dgm:spPr/>
      <dgm:t>
        <a:bodyPr/>
        <a:lstStyle/>
        <a:p>
          <a:endParaRPr lang="en-US"/>
        </a:p>
      </dgm:t>
    </dgm:pt>
    <dgm:pt modelId="{F802A5C6-BA89-44C1-BE6C-483FDBA07649}" type="pres">
      <dgm:prSet presAssocID="{9CB9D1CD-D060-44D8-8077-C34B565279C6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1A5EE343-8C3B-4730-955E-B42AF772C95E}" type="pres">
      <dgm:prSet presAssocID="{5DBB8447-1AA2-4C91-A59B-62E3E1CA4B8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17B15A-14A9-44C5-B2E5-C1BCFC5C146C}" type="pres">
      <dgm:prSet presAssocID="{5185B962-E255-4C5D-9F3C-2B24B4A12F98}" presName="sibTrans" presStyleLbl="sibTrans2D1" presStyleIdx="1" presStyleCnt="5"/>
      <dgm:spPr/>
      <dgm:t>
        <a:bodyPr/>
        <a:lstStyle/>
        <a:p>
          <a:endParaRPr lang="en-US"/>
        </a:p>
      </dgm:t>
    </dgm:pt>
    <dgm:pt modelId="{EB9DBB19-F622-43D8-84AC-CF7180FEA2C1}" type="pres">
      <dgm:prSet presAssocID="{5185B962-E255-4C5D-9F3C-2B24B4A12F98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7B07C8DE-7485-4955-8410-83D2880B43AA}" type="pres">
      <dgm:prSet presAssocID="{252AA9E9-1FC3-432A-B4CC-1E41761EFCA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1CB497-AFDB-43F8-B39F-DF2D4DDD39E3}" type="pres">
      <dgm:prSet presAssocID="{B5DFB3A0-FAAD-4FE1-B60E-7D8DC4CE147F}" presName="sibTrans" presStyleLbl="sibTrans2D1" presStyleIdx="2" presStyleCnt="5"/>
      <dgm:spPr/>
      <dgm:t>
        <a:bodyPr/>
        <a:lstStyle/>
        <a:p>
          <a:endParaRPr lang="en-US"/>
        </a:p>
      </dgm:t>
    </dgm:pt>
    <dgm:pt modelId="{CA1E1255-96E7-49AB-B477-02DFF620B4C8}" type="pres">
      <dgm:prSet presAssocID="{B5DFB3A0-FAAD-4FE1-B60E-7D8DC4CE147F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41AA9789-CE59-4B9D-81C2-B131B8D1A47C}" type="pres">
      <dgm:prSet presAssocID="{1E781DFA-7CAB-416D-ABF5-E09F08AA586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8E12BA-395B-4B91-AEFC-61BD9AD3036E}" type="pres">
      <dgm:prSet presAssocID="{95FBF973-1F50-4D67-A563-3F97260249A8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E0F8E28-9D92-4304-BA3E-E4351E4C3CD4}" type="pres">
      <dgm:prSet presAssocID="{95FBF973-1F50-4D67-A563-3F97260249A8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6E545A93-2F1A-4A81-8DEB-14C1EAE0F551}" type="pres">
      <dgm:prSet presAssocID="{BD642B0E-C49F-47F0-B756-9ECD1A7957B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C0083E-8CB9-4AD5-A49B-4CD649D3EDE5}" type="pres">
      <dgm:prSet presAssocID="{676895FE-5B40-4F99-8A93-351ADDDAF498}" presName="sibTrans" presStyleLbl="sibTrans2D1" presStyleIdx="4" presStyleCnt="5"/>
      <dgm:spPr/>
      <dgm:t>
        <a:bodyPr/>
        <a:lstStyle/>
        <a:p>
          <a:endParaRPr lang="en-US"/>
        </a:p>
      </dgm:t>
    </dgm:pt>
    <dgm:pt modelId="{BD373DD6-ACF1-423C-BB03-F0048BA106F2}" type="pres">
      <dgm:prSet presAssocID="{676895FE-5B40-4F99-8A93-351ADDDAF498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178C545E-B260-483A-9D67-48321C211BCF}" type="pres">
      <dgm:prSet presAssocID="{945785DA-AB50-4E7D-8F4E-DCF967D42AC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E5FCD0C-A52F-4F65-93A4-2461E62B4B3D}" srcId="{DE1903C2-D582-4CE9-AD2F-3E962A927599}" destId="{BD642B0E-C49F-47F0-B756-9ECD1A7957B8}" srcOrd="4" destOrd="0" parTransId="{DCD593A8-C838-4C3A-87EA-DD1AEAC3AAED}" sibTransId="{676895FE-5B40-4F99-8A93-351ADDDAF498}"/>
    <dgm:cxn modelId="{9D04F288-EB3E-4793-9F32-C61998F92A12}" srcId="{DE1903C2-D582-4CE9-AD2F-3E962A927599}" destId="{945785DA-AB50-4E7D-8F4E-DCF967D42AC3}" srcOrd="5" destOrd="0" parTransId="{6668E110-D0A4-4579-BE98-382A3638948F}" sibTransId="{DBC361D5-897A-4BF3-91BA-BE00850EFB4E}"/>
    <dgm:cxn modelId="{4F5E4DF4-456F-4AEE-9F50-A79C9180D365}" type="presOf" srcId="{B5DFB3A0-FAAD-4FE1-B60E-7D8DC4CE147F}" destId="{621CB497-AFDB-43F8-B39F-DF2D4DDD39E3}" srcOrd="0" destOrd="0" presId="urn:microsoft.com/office/officeart/2005/8/layout/process5"/>
    <dgm:cxn modelId="{C939DE1B-3398-49AE-99F2-D072E2919097}" type="presOf" srcId="{9CB9D1CD-D060-44D8-8077-C34B565279C6}" destId="{BFF38AA6-545B-4286-B2BB-BC8E7FAB164A}" srcOrd="0" destOrd="0" presId="urn:microsoft.com/office/officeart/2005/8/layout/process5"/>
    <dgm:cxn modelId="{45866E4A-88A2-46D4-9071-E18B0F164849}" type="presOf" srcId="{9CB9D1CD-D060-44D8-8077-C34B565279C6}" destId="{F802A5C6-BA89-44C1-BE6C-483FDBA07649}" srcOrd="1" destOrd="0" presId="urn:microsoft.com/office/officeart/2005/8/layout/process5"/>
    <dgm:cxn modelId="{1D748FC4-320A-4665-A61F-3C89798633D7}" type="presOf" srcId="{B5DFB3A0-FAAD-4FE1-B60E-7D8DC4CE147F}" destId="{CA1E1255-96E7-49AB-B477-02DFF620B4C8}" srcOrd="1" destOrd="0" presId="urn:microsoft.com/office/officeart/2005/8/layout/process5"/>
    <dgm:cxn modelId="{1DB2A4A2-4816-49D8-8DD6-B409DC39D750}" type="presOf" srcId="{676895FE-5B40-4F99-8A93-351ADDDAF498}" destId="{84C0083E-8CB9-4AD5-A49B-4CD649D3EDE5}" srcOrd="0" destOrd="0" presId="urn:microsoft.com/office/officeart/2005/8/layout/process5"/>
    <dgm:cxn modelId="{38664D25-EFDE-405B-B625-EF3B4D5B2BF8}" type="presOf" srcId="{DE1903C2-D582-4CE9-AD2F-3E962A927599}" destId="{627F6E7E-F2BA-433F-9CFD-957CFEF28353}" srcOrd="0" destOrd="0" presId="urn:microsoft.com/office/officeart/2005/8/layout/process5"/>
    <dgm:cxn modelId="{9831CB6C-AFE2-41CE-B273-365486240398}" type="presOf" srcId="{95FBF973-1F50-4D67-A563-3F97260249A8}" destId="{C08E12BA-395B-4B91-AEFC-61BD9AD3036E}" srcOrd="0" destOrd="0" presId="urn:microsoft.com/office/officeart/2005/8/layout/process5"/>
    <dgm:cxn modelId="{2FE17ED9-248E-4474-ACE7-7CDB859AA801}" type="presOf" srcId="{5185B962-E255-4C5D-9F3C-2B24B4A12F98}" destId="{EB9DBB19-F622-43D8-84AC-CF7180FEA2C1}" srcOrd="1" destOrd="0" presId="urn:microsoft.com/office/officeart/2005/8/layout/process5"/>
    <dgm:cxn modelId="{FD00BAB3-8CBA-425C-B782-9D26CD94A84E}" srcId="{DE1903C2-D582-4CE9-AD2F-3E962A927599}" destId="{1E781DFA-7CAB-416D-ABF5-E09F08AA5861}" srcOrd="3" destOrd="0" parTransId="{E245C066-FBDB-4606-BC0D-8C242CFF20E2}" sibTransId="{95FBF973-1F50-4D67-A563-3F97260249A8}"/>
    <dgm:cxn modelId="{0AAC0341-1D22-4BF8-8586-4EBDB66242B7}" type="presOf" srcId="{676895FE-5B40-4F99-8A93-351ADDDAF498}" destId="{BD373DD6-ACF1-423C-BB03-F0048BA106F2}" srcOrd="1" destOrd="0" presId="urn:microsoft.com/office/officeart/2005/8/layout/process5"/>
    <dgm:cxn modelId="{91D890E0-B5B9-412B-9614-42CD181949E2}" type="presOf" srcId="{20B8DD52-7E5C-462D-8A3C-AD0115894EAD}" destId="{661F5B26-9705-4569-99AC-4066ADFA34CA}" srcOrd="0" destOrd="0" presId="urn:microsoft.com/office/officeart/2005/8/layout/process5"/>
    <dgm:cxn modelId="{E59E1FD7-1936-4803-AD08-10448486B26B}" srcId="{DE1903C2-D582-4CE9-AD2F-3E962A927599}" destId="{252AA9E9-1FC3-432A-B4CC-1E41761EFCA9}" srcOrd="2" destOrd="0" parTransId="{AC18AD66-2B52-4724-8AEA-12A8AF1231CF}" sibTransId="{B5DFB3A0-FAAD-4FE1-B60E-7D8DC4CE147F}"/>
    <dgm:cxn modelId="{2257BC1B-BB08-4825-8B3C-043C2462F5D1}" srcId="{DE1903C2-D582-4CE9-AD2F-3E962A927599}" destId="{20B8DD52-7E5C-462D-8A3C-AD0115894EAD}" srcOrd="0" destOrd="0" parTransId="{824468A9-9DC8-40C9-9E8E-B8861C32CD6D}" sibTransId="{9CB9D1CD-D060-44D8-8077-C34B565279C6}"/>
    <dgm:cxn modelId="{188A79FE-BB89-4EDC-965F-40CD0FA2042A}" type="presOf" srcId="{BD642B0E-C49F-47F0-B756-9ECD1A7957B8}" destId="{6E545A93-2F1A-4A81-8DEB-14C1EAE0F551}" srcOrd="0" destOrd="0" presId="urn:microsoft.com/office/officeart/2005/8/layout/process5"/>
    <dgm:cxn modelId="{D7E54E82-BBC7-40EE-B60A-0CC57EEE2235}" type="presOf" srcId="{5185B962-E255-4C5D-9F3C-2B24B4A12F98}" destId="{9D17B15A-14A9-44C5-B2E5-C1BCFC5C146C}" srcOrd="0" destOrd="0" presId="urn:microsoft.com/office/officeart/2005/8/layout/process5"/>
    <dgm:cxn modelId="{D188F3E3-C67B-49D1-9481-8F34C0B5D26B}" type="presOf" srcId="{252AA9E9-1FC3-432A-B4CC-1E41761EFCA9}" destId="{7B07C8DE-7485-4955-8410-83D2880B43AA}" srcOrd="0" destOrd="0" presId="urn:microsoft.com/office/officeart/2005/8/layout/process5"/>
    <dgm:cxn modelId="{CBEDC59F-E253-4E32-A0C0-9EBD1A66E8BF}" type="presOf" srcId="{5DBB8447-1AA2-4C91-A59B-62E3E1CA4B8A}" destId="{1A5EE343-8C3B-4730-955E-B42AF772C95E}" srcOrd="0" destOrd="0" presId="urn:microsoft.com/office/officeart/2005/8/layout/process5"/>
    <dgm:cxn modelId="{C0A3C212-3131-4CD3-B1FE-D566FC0A38ED}" type="presOf" srcId="{1E781DFA-7CAB-416D-ABF5-E09F08AA5861}" destId="{41AA9789-CE59-4B9D-81C2-B131B8D1A47C}" srcOrd="0" destOrd="0" presId="urn:microsoft.com/office/officeart/2005/8/layout/process5"/>
    <dgm:cxn modelId="{1A172082-C779-4C3D-B4DF-A6DFAF64C66C}" type="presOf" srcId="{945785DA-AB50-4E7D-8F4E-DCF967D42AC3}" destId="{178C545E-B260-483A-9D67-48321C211BCF}" srcOrd="0" destOrd="0" presId="urn:microsoft.com/office/officeart/2005/8/layout/process5"/>
    <dgm:cxn modelId="{61D6A217-0811-4374-B4A7-6F76A5688C64}" type="presOf" srcId="{95FBF973-1F50-4D67-A563-3F97260249A8}" destId="{AE0F8E28-9D92-4304-BA3E-E4351E4C3CD4}" srcOrd="1" destOrd="0" presId="urn:microsoft.com/office/officeart/2005/8/layout/process5"/>
    <dgm:cxn modelId="{15383E98-7AE6-486F-BCEE-9EC3159EA57A}" srcId="{DE1903C2-D582-4CE9-AD2F-3E962A927599}" destId="{5DBB8447-1AA2-4C91-A59B-62E3E1CA4B8A}" srcOrd="1" destOrd="0" parTransId="{E5E33449-8681-4887-8546-B25D32B369B4}" sibTransId="{5185B962-E255-4C5D-9F3C-2B24B4A12F98}"/>
    <dgm:cxn modelId="{FDF1836C-53D3-4CD4-BF42-3B10BBD5C7AD}" type="presParOf" srcId="{627F6E7E-F2BA-433F-9CFD-957CFEF28353}" destId="{661F5B26-9705-4569-99AC-4066ADFA34CA}" srcOrd="0" destOrd="0" presId="urn:microsoft.com/office/officeart/2005/8/layout/process5"/>
    <dgm:cxn modelId="{C1916B28-0399-4ECE-80C7-81743FDC276E}" type="presParOf" srcId="{627F6E7E-F2BA-433F-9CFD-957CFEF28353}" destId="{BFF38AA6-545B-4286-B2BB-BC8E7FAB164A}" srcOrd="1" destOrd="0" presId="urn:microsoft.com/office/officeart/2005/8/layout/process5"/>
    <dgm:cxn modelId="{FEE869BA-7B47-4B97-82CC-D3534F88D17B}" type="presParOf" srcId="{BFF38AA6-545B-4286-B2BB-BC8E7FAB164A}" destId="{F802A5C6-BA89-44C1-BE6C-483FDBA07649}" srcOrd="0" destOrd="0" presId="urn:microsoft.com/office/officeart/2005/8/layout/process5"/>
    <dgm:cxn modelId="{06934DF3-9363-4D52-B56E-EC4F28E3E1C7}" type="presParOf" srcId="{627F6E7E-F2BA-433F-9CFD-957CFEF28353}" destId="{1A5EE343-8C3B-4730-955E-B42AF772C95E}" srcOrd="2" destOrd="0" presId="urn:microsoft.com/office/officeart/2005/8/layout/process5"/>
    <dgm:cxn modelId="{8668FA8A-BAE5-4F79-81AA-62F63D2B36C5}" type="presParOf" srcId="{627F6E7E-F2BA-433F-9CFD-957CFEF28353}" destId="{9D17B15A-14A9-44C5-B2E5-C1BCFC5C146C}" srcOrd="3" destOrd="0" presId="urn:microsoft.com/office/officeart/2005/8/layout/process5"/>
    <dgm:cxn modelId="{3497D58F-7070-45DA-AC6D-11D0CDD548A1}" type="presParOf" srcId="{9D17B15A-14A9-44C5-B2E5-C1BCFC5C146C}" destId="{EB9DBB19-F622-43D8-84AC-CF7180FEA2C1}" srcOrd="0" destOrd="0" presId="urn:microsoft.com/office/officeart/2005/8/layout/process5"/>
    <dgm:cxn modelId="{7A3C474B-9183-4AA1-A9B1-0C38A0F9871F}" type="presParOf" srcId="{627F6E7E-F2BA-433F-9CFD-957CFEF28353}" destId="{7B07C8DE-7485-4955-8410-83D2880B43AA}" srcOrd="4" destOrd="0" presId="urn:microsoft.com/office/officeart/2005/8/layout/process5"/>
    <dgm:cxn modelId="{96D3424C-742A-4490-BDB6-430DBAE0F0F5}" type="presParOf" srcId="{627F6E7E-F2BA-433F-9CFD-957CFEF28353}" destId="{621CB497-AFDB-43F8-B39F-DF2D4DDD39E3}" srcOrd="5" destOrd="0" presId="urn:microsoft.com/office/officeart/2005/8/layout/process5"/>
    <dgm:cxn modelId="{3624E274-CFB6-4AF7-A295-02694216CE85}" type="presParOf" srcId="{621CB497-AFDB-43F8-B39F-DF2D4DDD39E3}" destId="{CA1E1255-96E7-49AB-B477-02DFF620B4C8}" srcOrd="0" destOrd="0" presId="urn:microsoft.com/office/officeart/2005/8/layout/process5"/>
    <dgm:cxn modelId="{7B37BE4B-7118-42E0-A77C-7E5DA8F3A7D0}" type="presParOf" srcId="{627F6E7E-F2BA-433F-9CFD-957CFEF28353}" destId="{41AA9789-CE59-4B9D-81C2-B131B8D1A47C}" srcOrd="6" destOrd="0" presId="urn:microsoft.com/office/officeart/2005/8/layout/process5"/>
    <dgm:cxn modelId="{9C966C00-F694-4CBB-A596-4FC2965A44AA}" type="presParOf" srcId="{627F6E7E-F2BA-433F-9CFD-957CFEF28353}" destId="{C08E12BA-395B-4B91-AEFC-61BD9AD3036E}" srcOrd="7" destOrd="0" presId="urn:microsoft.com/office/officeart/2005/8/layout/process5"/>
    <dgm:cxn modelId="{15051BB1-3CB8-4BE4-BF7C-7D412465258A}" type="presParOf" srcId="{C08E12BA-395B-4B91-AEFC-61BD9AD3036E}" destId="{AE0F8E28-9D92-4304-BA3E-E4351E4C3CD4}" srcOrd="0" destOrd="0" presId="urn:microsoft.com/office/officeart/2005/8/layout/process5"/>
    <dgm:cxn modelId="{0F7F4427-9AB3-467B-9F53-34BAA83CA178}" type="presParOf" srcId="{627F6E7E-F2BA-433F-9CFD-957CFEF28353}" destId="{6E545A93-2F1A-4A81-8DEB-14C1EAE0F551}" srcOrd="8" destOrd="0" presId="urn:microsoft.com/office/officeart/2005/8/layout/process5"/>
    <dgm:cxn modelId="{7C3A1896-B373-4FA4-AECC-62847506E262}" type="presParOf" srcId="{627F6E7E-F2BA-433F-9CFD-957CFEF28353}" destId="{84C0083E-8CB9-4AD5-A49B-4CD649D3EDE5}" srcOrd="9" destOrd="0" presId="urn:microsoft.com/office/officeart/2005/8/layout/process5"/>
    <dgm:cxn modelId="{353EE46A-E653-4850-BDE0-59F50BB9670A}" type="presParOf" srcId="{84C0083E-8CB9-4AD5-A49B-4CD649D3EDE5}" destId="{BD373DD6-ACF1-423C-BB03-F0048BA106F2}" srcOrd="0" destOrd="0" presId="urn:microsoft.com/office/officeart/2005/8/layout/process5"/>
    <dgm:cxn modelId="{D73DA7ED-5FB6-4E0D-A08C-17F6EFC4FB14}" type="presParOf" srcId="{627F6E7E-F2BA-433F-9CFD-957CFEF28353}" destId="{178C545E-B260-483A-9D67-48321C211BCF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463B6A-DF10-4576-BEEE-4E314FD4D1B2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ECFB5CE-FF0F-49B7-9591-AB445990445C}">
      <dgm:prSet phldrT="[Text]"/>
      <dgm:spPr>
        <a:solidFill>
          <a:srgbClr val="7030A0">
            <a:alpha val="24000"/>
          </a:srgbClr>
        </a:soli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Schválená IS</a:t>
          </a:r>
          <a:endParaRPr lang="cs-CZ" dirty="0">
            <a:solidFill>
              <a:schemeClr val="tx1"/>
            </a:solidFill>
          </a:endParaRPr>
        </a:p>
      </dgm:t>
    </dgm:pt>
    <dgm:pt modelId="{6D11AA8F-A3CC-4020-B750-7DAF5D82E44D}" type="parTrans" cxnId="{DF91EB55-68CD-4B36-976E-E78CA52B8978}">
      <dgm:prSet/>
      <dgm:spPr/>
      <dgm:t>
        <a:bodyPr/>
        <a:lstStyle/>
        <a:p>
          <a:endParaRPr lang="cs-CZ"/>
        </a:p>
      </dgm:t>
    </dgm:pt>
    <dgm:pt modelId="{4F9BE643-A1A0-41CD-AD5D-77465931812D}" type="sibTrans" cxnId="{DF91EB55-68CD-4B36-976E-E78CA52B8978}">
      <dgm:prSet/>
      <dgm:spPr/>
      <dgm:t>
        <a:bodyPr/>
        <a:lstStyle/>
        <a:p>
          <a:endParaRPr lang="cs-CZ"/>
        </a:p>
      </dgm:t>
    </dgm:pt>
    <dgm:pt modelId="{1D0DFC47-A2D3-482E-9DBA-C4AE20475A6C}">
      <dgm:prSet phldrT="[Text]"/>
      <dgm:spPr>
        <a:solidFill>
          <a:srgbClr val="FF0000">
            <a:alpha val="12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Kritéria ITI schvalovaná MV IROP</a:t>
          </a:r>
          <a:endParaRPr lang="cs-CZ" dirty="0"/>
        </a:p>
      </dgm:t>
    </dgm:pt>
    <dgm:pt modelId="{B6545E6A-12C5-45CB-88F8-9A8FFDB47888}" type="parTrans" cxnId="{D2D68515-A87D-43C2-8AB3-9673BC71967F}">
      <dgm:prSet/>
      <dgm:spPr/>
      <dgm:t>
        <a:bodyPr/>
        <a:lstStyle/>
        <a:p>
          <a:endParaRPr lang="cs-CZ"/>
        </a:p>
      </dgm:t>
    </dgm:pt>
    <dgm:pt modelId="{F38ADB0F-06A7-4A4B-B55C-9A9BE8AF7B63}" type="sibTrans" cxnId="{D2D68515-A87D-43C2-8AB3-9673BC71967F}">
      <dgm:prSet/>
      <dgm:spPr/>
      <dgm:t>
        <a:bodyPr/>
        <a:lstStyle/>
        <a:p>
          <a:endParaRPr lang="cs-CZ"/>
        </a:p>
      </dgm:t>
    </dgm:pt>
    <dgm:pt modelId="{55A76AC2-F33F-4FFC-A6D4-3349836779F4}">
      <dgm:prSet phldrT="[Text]"/>
      <dgm:spPr>
        <a:solidFill>
          <a:srgbClr val="FF0000">
            <a:alpha val="12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Vyhlášení a zveřejnění výzvy</a:t>
          </a:r>
          <a:endParaRPr lang="cs-CZ" dirty="0"/>
        </a:p>
      </dgm:t>
    </dgm:pt>
    <dgm:pt modelId="{D1819DD7-65C5-4EC4-B616-136A07143F8E}" type="parTrans" cxnId="{F5D3ED95-EEB0-4CA7-A8D9-5183BEFA390F}">
      <dgm:prSet/>
      <dgm:spPr/>
      <dgm:t>
        <a:bodyPr/>
        <a:lstStyle/>
        <a:p>
          <a:endParaRPr lang="cs-CZ"/>
        </a:p>
      </dgm:t>
    </dgm:pt>
    <dgm:pt modelId="{69297C89-2607-4EC3-8BB9-10B3F173AD58}" type="sibTrans" cxnId="{F5D3ED95-EEB0-4CA7-A8D9-5183BEFA390F}">
      <dgm:prSet/>
      <dgm:spPr/>
      <dgm:t>
        <a:bodyPr/>
        <a:lstStyle/>
        <a:p>
          <a:endParaRPr lang="cs-CZ"/>
        </a:p>
      </dgm:t>
    </dgm:pt>
    <dgm:pt modelId="{B2526B14-FA33-4418-8155-D5B1524DA096}">
      <dgm:prSet phldrT="[Text]"/>
      <dgm:spPr>
        <a:solidFill>
          <a:srgbClr val="FF0000">
            <a:alpha val="12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Podání žádosti o schválení výzvy a hodnoticích kritérií na ŘO IROP</a:t>
          </a:r>
          <a:endParaRPr lang="cs-CZ" dirty="0">
            <a:solidFill>
              <a:schemeClr val="tx1"/>
            </a:solidFill>
          </a:endParaRPr>
        </a:p>
      </dgm:t>
    </dgm:pt>
    <dgm:pt modelId="{5EA6E230-6D59-41A9-8325-6FCD76A3FBEB}" type="parTrans" cxnId="{25396CF3-1A60-4D52-B6FD-ACA1C39BC5EF}">
      <dgm:prSet/>
      <dgm:spPr/>
      <dgm:t>
        <a:bodyPr/>
        <a:lstStyle/>
        <a:p>
          <a:endParaRPr lang="cs-CZ"/>
        </a:p>
      </dgm:t>
    </dgm:pt>
    <dgm:pt modelId="{140BCF95-C8AB-40DE-9FC2-0463869A7A82}" type="sibTrans" cxnId="{25396CF3-1A60-4D52-B6FD-ACA1C39BC5EF}">
      <dgm:prSet/>
      <dgm:spPr/>
      <dgm:t>
        <a:bodyPr/>
        <a:lstStyle/>
        <a:p>
          <a:endParaRPr lang="cs-CZ"/>
        </a:p>
      </dgm:t>
    </dgm:pt>
    <dgm:pt modelId="{7906D44D-857D-4069-A171-2270FC2D0B1F}">
      <dgm:prSet phldrT="[Text]"/>
      <dgm:spPr>
        <a:solidFill>
          <a:srgbClr val="FF0000">
            <a:alpha val="12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Příprava výzvy</a:t>
          </a:r>
          <a:endParaRPr lang="cs-CZ" dirty="0">
            <a:solidFill>
              <a:schemeClr val="tx1"/>
            </a:solidFill>
          </a:endParaRPr>
        </a:p>
      </dgm:t>
    </dgm:pt>
    <dgm:pt modelId="{D7E51F28-2265-4F2B-9BA5-628780677977}" type="parTrans" cxnId="{6689B8C1-E642-48A4-819F-368919AA3364}">
      <dgm:prSet/>
      <dgm:spPr/>
      <dgm:t>
        <a:bodyPr/>
        <a:lstStyle/>
        <a:p>
          <a:endParaRPr lang="cs-CZ"/>
        </a:p>
      </dgm:t>
    </dgm:pt>
    <dgm:pt modelId="{08FAA4A7-64A3-42A7-8757-9AF5EE7EF955}" type="sibTrans" cxnId="{6689B8C1-E642-48A4-819F-368919AA3364}">
      <dgm:prSet/>
      <dgm:spPr/>
      <dgm:t>
        <a:bodyPr/>
        <a:lstStyle/>
        <a:p>
          <a:endParaRPr lang="cs-CZ"/>
        </a:p>
      </dgm:t>
    </dgm:pt>
    <dgm:pt modelId="{B041CEAD-FF63-4952-9368-FA42945DAC15}">
      <dgm:prSet phldrT="[Text]"/>
      <dgm:spPr>
        <a:solidFill>
          <a:srgbClr val="FF0000">
            <a:alpha val="12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Schválení výzvy nositele</a:t>
          </a:r>
          <a:endParaRPr lang="cs-CZ" dirty="0">
            <a:solidFill>
              <a:schemeClr val="tx1"/>
            </a:solidFill>
          </a:endParaRPr>
        </a:p>
      </dgm:t>
    </dgm:pt>
    <dgm:pt modelId="{4C995921-2B35-464C-9038-24993849B95E}" type="parTrans" cxnId="{E2D5E5AB-1AB9-4758-B5FE-4F3823AE7BD6}">
      <dgm:prSet/>
      <dgm:spPr/>
      <dgm:t>
        <a:bodyPr/>
        <a:lstStyle/>
        <a:p>
          <a:endParaRPr lang="cs-CZ"/>
        </a:p>
      </dgm:t>
    </dgm:pt>
    <dgm:pt modelId="{05D01861-2CB4-445B-9C42-D1B4BA8FBF48}" type="sibTrans" cxnId="{E2D5E5AB-1AB9-4758-B5FE-4F3823AE7BD6}">
      <dgm:prSet/>
      <dgm:spPr/>
      <dgm:t>
        <a:bodyPr/>
        <a:lstStyle/>
        <a:p>
          <a:endParaRPr lang="cs-CZ"/>
        </a:p>
      </dgm:t>
    </dgm:pt>
    <dgm:pt modelId="{500CE717-6E36-4399-9BCA-CA295CCC1214}">
      <dgm:prSet phldrT="[Text]"/>
      <dgm:spPr>
        <a:solidFill>
          <a:srgbClr val="00B0F0">
            <a:alpha val="24000"/>
          </a:srgbClr>
        </a:soli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Vyhlášení výzvy ŘO</a:t>
          </a:r>
          <a:endParaRPr lang="cs-CZ" dirty="0">
            <a:solidFill>
              <a:schemeClr val="tx1"/>
            </a:solidFill>
          </a:endParaRPr>
        </a:p>
      </dgm:t>
    </dgm:pt>
    <dgm:pt modelId="{77D770B1-5AF5-48B1-B7C4-D57B24F58EEC}" type="parTrans" cxnId="{0C9014FE-BEDB-40C6-8C2C-0B87DB8D72E3}">
      <dgm:prSet/>
      <dgm:spPr/>
      <dgm:t>
        <a:bodyPr/>
        <a:lstStyle/>
        <a:p>
          <a:endParaRPr lang="cs-CZ"/>
        </a:p>
      </dgm:t>
    </dgm:pt>
    <dgm:pt modelId="{5C7B458A-F47C-42E5-B18C-1A0E9075E671}" type="sibTrans" cxnId="{0C9014FE-BEDB-40C6-8C2C-0B87DB8D72E3}">
      <dgm:prSet/>
      <dgm:spPr/>
      <dgm:t>
        <a:bodyPr/>
        <a:lstStyle/>
        <a:p>
          <a:endParaRPr lang="cs-CZ"/>
        </a:p>
      </dgm:t>
    </dgm:pt>
    <dgm:pt modelId="{E8EC661B-D70B-4917-AC3D-8232F253428F}" type="pres">
      <dgm:prSet presAssocID="{2C463B6A-DF10-4576-BEEE-4E314FD4D1B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420485-AF3A-4BD3-AF1D-FC2AF37CD29E}" type="pres">
      <dgm:prSet presAssocID="{DECFB5CE-FF0F-49B7-9591-AB445990445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40A298-8024-43EF-827A-B80A5F312E50}" type="pres">
      <dgm:prSet presAssocID="{4F9BE643-A1A0-41CD-AD5D-77465931812D}" presName="sibTrans" presStyleLbl="sibTrans2D1" presStyleIdx="0" presStyleCnt="6"/>
      <dgm:spPr/>
      <dgm:t>
        <a:bodyPr/>
        <a:lstStyle/>
        <a:p>
          <a:endParaRPr lang="en-US"/>
        </a:p>
      </dgm:t>
    </dgm:pt>
    <dgm:pt modelId="{5BDF9A54-F42F-4731-B600-95335FCF7FCE}" type="pres">
      <dgm:prSet presAssocID="{4F9BE643-A1A0-41CD-AD5D-77465931812D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B97AB890-16F6-47B8-8C8E-040DB60877AF}" type="pres">
      <dgm:prSet presAssocID="{500CE717-6E36-4399-9BCA-CA295CCC121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8BB6B0-DD65-43E7-92C5-F8B82B2413BD}" type="pres">
      <dgm:prSet presAssocID="{5C7B458A-F47C-42E5-B18C-1A0E9075E671}" presName="sibTrans" presStyleLbl="sibTrans2D1" presStyleIdx="1" presStyleCnt="6"/>
      <dgm:spPr/>
      <dgm:t>
        <a:bodyPr/>
        <a:lstStyle/>
        <a:p>
          <a:endParaRPr lang="en-US"/>
        </a:p>
      </dgm:t>
    </dgm:pt>
    <dgm:pt modelId="{E5D6EEB8-1821-49B2-B652-9BC1ED55731B}" type="pres">
      <dgm:prSet presAssocID="{5C7B458A-F47C-42E5-B18C-1A0E9075E671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9277D6FD-3717-44CE-BA02-61857260345A}" type="pres">
      <dgm:prSet presAssocID="{7906D44D-857D-4069-A171-2270FC2D0B1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6BB6C3-8C5B-4B22-881A-6FB909B25527}" type="pres">
      <dgm:prSet presAssocID="{08FAA4A7-64A3-42A7-8757-9AF5EE7EF955}" presName="sibTrans" presStyleLbl="sibTrans2D1" presStyleIdx="2" presStyleCnt="6"/>
      <dgm:spPr/>
      <dgm:t>
        <a:bodyPr/>
        <a:lstStyle/>
        <a:p>
          <a:endParaRPr lang="en-US"/>
        </a:p>
      </dgm:t>
    </dgm:pt>
    <dgm:pt modelId="{9BA0C41E-7905-48FF-9515-EFD158278633}" type="pres">
      <dgm:prSet presAssocID="{08FAA4A7-64A3-42A7-8757-9AF5EE7EF955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F0A19862-686D-4488-9446-0EE2573C7844}" type="pres">
      <dgm:prSet presAssocID="{B2526B14-FA33-4418-8155-D5B1524DA09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4EF1F7-D49B-4514-937C-6CD28CBE57FE}" type="pres">
      <dgm:prSet presAssocID="{140BCF95-C8AB-40DE-9FC2-0463869A7A82}" presName="sibTrans" presStyleLbl="sibTrans2D1" presStyleIdx="3" presStyleCnt="6"/>
      <dgm:spPr/>
      <dgm:t>
        <a:bodyPr/>
        <a:lstStyle/>
        <a:p>
          <a:endParaRPr lang="en-US"/>
        </a:p>
      </dgm:t>
    </dgm:pt>
    <dgm:pt modelId="{9F0D0559-4194-40A3-ACE9-616A5BDC0925}" type="pres">
      <dgm:prSet presAssocID="{140BCF95-C8AB-40DE-9FC2-0463869A7A82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64ABAEB5-9DDC-4942-BE92-62E6B18FB81D}" type="pres">
      <dgm:prSet presAssocID="{1D0DFC47-A2D3-482E-9DBA-C4AE20475A6C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FE1D51-CB30-417B-8759-DE3A2B622458}" type="pres">
      <dgm:prSet presAssocID="{F38ADB0F-06A7-4A4B-B55C-9A9BE8AF7B63}" presName="sibTrans" presStyleLbl="sibTrans2D1" presStyleIdx="4" presStyleCnt="6"/>
      <dgm:spPr/>
      <dgm:t>
        <a:bodyPr/>
        <a:lstStyle/>
        <a:p>
          <a:endParaRPr lang="en-US"/>
        </a:p>
      </dgm:t>
    </dgm:pt>
    <dgm:pt modelId="{5AA287A4-0374-4DDC-A724-121F0234BD2E}" type="pres">
      <dgm:prSet presAssocID="{F38ADB0F-06A7-4A4B-B55C-9A9BE8AF7B63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60CBC9FB-251D-4975-B22A-7E7EC3471E04}" type="pres">
      <dgm:prSet presAssocID="{B041CEAD-FF63-4952-9368-FA42945DAC15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1FA9C3-B0FD-44A9-819C-C08CD8872484}" type="pres">
      <dgm:prSet presAssocID="{05D01861-2CB4-445B-9C42-D1B4BA8FBF48}" presName="sibTrans" presStyleLbl="sibTrans2D1" presStyleIdx="5" presStyleCnt="6"/>
      <dgm:spPr/>
      <dgm:t>
        <a:bodyPr/>
        <a:lstStyle/>
        <a:p>
          <a:endParaRPr lang="en-US"/>
        </a:p>
      </dgm:t>
    </dgm:pt>
    <dgm:pt modelId="{D6B678A4-AA05-4954-A1DA-8EA81998143C}" type="pres">
      <dgm:prSet presAssocID="{05D01861-2CB4-445B-9C42-D1B4BA8FBF48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55639648-2353-4645-BC4E-E8B32025F168}" type="pres">
      <dgm:prSet presAssocID="{55A76AC2-F33F-4FFC-A6D4-3349836779F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10C79EE-31DA-4D1B-B290-063CB7AFB542}" type="presOf" srcId="{08FAA4A7-64A3-42A7-8757-9AF5EE7EF955}" destId="{6B6BB6C3-8C5B-4B22-881A-6FB909B25527}" srcOrd="0" destOrd="0" presId="urn:microsoft.com/office/officeart/2005/8/layout/process5"/>
    <dgm:cxn modelId="{F53D4337-78E5-4636-98F5-6E1D35C9FF6A}" type="presOf" srcId="{55A76AC2-F33F-4FFC-A6D4-3349836779F4}" destId="{55639648-2353-4645-BC4E-E8B32025F168}" srcOrd="0" destOrd="0" presId="urn:microsoft.com/office/officeart/2005/8/layout/process5"/>
    <dgm:cxn modelId="{0F220519-597D-423E-83B2-3CC9466A0CEB}" type="presOf" srcId="{140BCF95-C8AB-40DE-9FC2-0463869A7A82}" destId="{9F0D0559-4194-40A3-ACE9-616A5BDC0925}" srcOrd="1" destOrd="0" presId="urn:microsoft.com/office/officeart/2005/8/layout/process5"/>
    <dgm:cxn modelId="{0DDD41C4-13AD-4BFB-996F-A3CCA95AC7DA}" type="presOf" srcId="{4F9BE643-A1A0-41CD-AD5D-77465931812D}" destId="{9740A298-8024-43EF-827A-B80A5F312E50}" srcOrd="0" destOrd="0" presId="urn:microsoft.com/office/officeart/2005/8/layout/process5"/>
    <dgm:cxn modelId="{B7FE4E30-326F-490B-BF8E-B63C3D0EDA0A}" type="presOf" srcId="{1D0DFC47-A2D3-482E-9DBA-C4AE20475A6C}" destId="{64ABAEB5-9DDC-4942-BE92-62E6B18FB81D}" srcOrd="0" destOrd="0" presId="urn:microsoft.com/office/officeart/2005/8/layout/process5"/>
    <dgm:cxn modelId="{F9CF17DD-3607-4DA2-B795-7DACAD35CB0A}" type="presOf" srcId="{5C7B458A-F47C-42E5-B18C-1A0E9075E671}" destId="{E5D6EEB8-1821-49B2-B652-9BC1ED55731B}" srcOrd="1" destOrd="0" presId="urn:microsoft.com/office/officeart/2005/8/layout/process5"/>
    <dgm:cxn modelId="{08ABA5F9-89E9-4169-BA12-EB19DD47CC2D}" type="presOf" srcId="{DECFB5CE-FF0F-49B7-9591-AB445990445C}" destId="{8E420485-AF3A-4BD3-AF1D-FC2AF37CD29E}" srcOrd="0" destOrd="0" presId="urn:microsoft.com/office/officeart/2005/8/layout/process5"/>
    <dgm:cxn modelId="{533FD9A9-5141-418B-89AF-DA6C3C61D12F}" type="presOf" srcId="{F38ADB0F-06A7-4A4B-B55C-9A9BE8AF7B63}" destId="{5AA287A4-0374-4DDC-A724-121F0234BD2E}" srcOrd="1" destOrd="0" presId="urn:microsoft.com/office/officeart/2005/8/layout/process5"/>
    <dgm:cxn modelId="{6689B8C1-E642-48A4-819F-368919AA3364}" srcId="{2C463B6A-DF10-4576-BEEE-4E314FD4D1B2}" destId="{7906D44D-857D-4069-A171-2270FC2D0B1F}" srcOrd="2" destOrd="0" parTransId="{D7E51F28-2265-4F2B-9BA5-628780677977}" sibTransId="{08FAA4A7-64A3-42A7-8757-9AF5EE7EF955}"/>
    <dgm:cxn modelId="{3D642E1C-47F6-4269-8874-21927FCDC066}" type="presOf" srcId="{B041CEAD-FF63-4952-9368-FA42945DAC15}" destId="{60CBC9FB-251D-4975-B22A-7E7EC3471E04}" srcOrd="0" destOrd="0" presId="urn:microsoft.com/office/officeart/2005/8/layout/process5"/>
    <dgm:cxn modelId="{31958712-D7C3-4252-A271-41A7EDDE2A6E}" type="presOf" srcId="{08FAA4A7-64A3-42A7-8757-9AF5EE7EF955}" destId="{9BA0C41E-7905-48FF-9515-EFD158278633}" srcOrd="1" destOrd="0" presId="urn:microsoft.com/office/officeart/2005/8/layout/process5"/>
    <dgm:cxn modelId="{D2D68515-A87D-43C2-8AB3-9673BC71967F}" srcId="{2C463B6A-DF10-4576-BEEE-4E314FD4D1B2}" destId="{1D0DFC47-A2D3-482E-9DBA-C4AE20475A6C}" srcOrd="4" destOrd="0" parTransId="{B6545E6A-12C5-45CB-88F8-9A8FFDB47888}" sibTransId="{F38ADB0F-06A7-4A4B-B55C-9A9BE8AF7B63}"/>
    <dgm:cxn modelId="{92414DC7-442B-4350-86E6-929183E23359}" type="presOf" srcId="{5C7B458A-F47C-42E5-B18C-1A0E9075E671}" destId="{268BB6B0-DD65-43E7-92C5-F8B82B2413BD}" srcOrd="0" destOrd="0" presId="urn:microsoft.com/office/officeart/2005/8/layout/process5"/>
    <dgm:cxn modelId="{25396CF3-1A60-4D52-B6FD-ACA1C39BC5EF}" srcId="{2C463B6A-DF10-4576-BEEE-4E314FD4D1B2}" destId="{B2526B14-FA33-4418-8155-D5B1524DA096}" srcOrd="3" destOrd="0" parTransId="{5EA6E230-6D59-41A9-8325-6FCD76A3FBEB}" sibTransId="{140BCF95-C8AB-40DE-9FC2-0463869A7A82}"/>
    <dgm:cxn modelId="{C07FEBD4-B4AC-4975-A0A1-A0E6AA6836AF}" type="presOf" srcId="{B2526B14-FA33-4418-8155-D5B1524DA096}" destId="{F0A19862-686D-4488-9446-0EE2573C7844}" srcOrd="0" destOrd="0" presId="urn:microsoft.com/office/officeart/2005/8/layout/process5"/>
    <dgm:cxn modelId="{E9404109-09C1-49FF-8636-BB497E88768E}" type="presOf" srcId="{2C463B6A-DF10-4576-BEEE-4E314FD4D1B2}" destId="{E8EC661B-D70B-4917-AC3D-8232F253428F}" srcOrd="0" destOrd="0" presId="urn:microsoft.com/office/officeart/2005/8/layout/process5"/>
    <dgm:cxn modelId="{0C9014FE-BEDB-40C6-8C2C-0B87DB8D72E3}" srcId="{2C463B6A-DF10-4576-BEEE-4E314FD4D1B2}" destId="{500CE717-6E36-4399-9BCA-CA295CCC1214}" srcOrd="1" destOrd="0" parTransId="{77D770B1-5AF5-48B1-B7C4-D57B24F58EEC}" sibTransId="{5C7B458A-F47C-42E5-B18C-1A0E9075E671}"/>
    <dgm:cxn modelId="{BB477D52-49E8-4444-A178-413CE575D35B}" type="presOf" srcId="{140BCF95-C8AB-40DE-9FC2-0463869A7A82}" destId="{D64EF1F7-D49B-4514-937C-6CD28CBE57FE}" srcOrd="0" destOrd="0" presId="urn:microsoft.com/office/officeart/2005/8/layout/process5"/>
    <dgm:cxn modelId="{C7284C1A-FBB9-4821-9AC2-4E927A57E1FA}" type="presOf" srcId="{F38ADB0F-06A7-4A4B-B55C-9A9BE8AF7B63}" destId="{34FE1D51-CB30-417B-8759-DE3A2B622458}" srcOrd="0" destOrd="0" presId="urn:microsoft.com/office/officeart/2005/8/layout/process5"/>
    <dgm:cxn modelId="{23F56952-B3FB-4D97-B6D6-82D6FAE930B2}" type="presOf" srcId="{500CE717-6E36-4399-9BCA-CA295CCC1214}" destId="{B97AB890-16F6-47B8-8C8E-040DB60877AF}" srcOrd="0" destOrd="0" presId="urn:microsoft.com/office/officeart/2005/8/layout/process5"/>
    <dgm:cxn modelId="{F5D3ED95-EEB0-4CA7-A8D9-5183BEFA390F}" srcId="{2C463B6A-DF10-4576-BEEE-4E314FD4D1B2}" destId="{55A76AC2-F33F-4FFC-A6D4-3349836779F4}" srcOrd="6" destOrd="0" parTransId="{D1819DD7-65C5-4EC4-B616-136A07143F8E}" sibTransId="{69297C89-2607-4EC3-8BB9-10B3F173AD58}"/>
    <dgm:cxn modelId="{E2D5E5AB-1AB9-4758-B5FE-4F3823AE7BD6}" srcId="{2C463B6A-DF10-4576-BEEE-4E314FD4D1B2}" destId="{B041CEAD-FF63-4952-9368-FA42945DAC15}" srcOrd="5" destOrd="0" parTransId="{4C995921-2B35-464C-9038-24993849B95E}" sibTransId="{05D01861-2CB4-445B-9C42-D1B4BA8FBF48}"/>
    <dgm:cxn modelId="{C59F004E-13AF-4650-82C2-A10EB32261C0}" type="presOf" srcId="{05D01861-2CB4-445B-9C42-D1B4BA8FBF48}" destId="{CB1FA9C3-B0FD-44A9-819C-C08CD8872484}" srcOrd="0" destOrd="0" presId="urn:microsoft.com/office/officeart/2005/8/layout/process5"/>
    <dgm:cxn modelId="{039D9F1E-7915-4FC2-84D3-B5AAA3867A7C}" type="presOf" srcId="{05D01861-2CB4-445B-9C42-D1B4BA8FBF48}" destId="{D6B678A4-AA05-4954-A1DA-8EA81998143C}" srcOrd="1" destOrd="0" presId="urn:microsoft.com/office/officeart/2005/8/layout/process5"/>
    <dgm:cxn modelId="{DF91EB55-68CD-4B36-976E-E78CA52B8978}" srcId="{2C463B6A-DF10-4576-BEEE-4E314FD4D1B2}" destId="{DECFB5CE-FF0F-49B7-9591-AB445990445C}" srcOrd="0" destOrd="0" parTransId="{6D11AA8F-A3CC-4020-B750-7DAF5D82E44D}" sibTransId="{4F9BE643-A1A0-41CD-AD5D-77465931812D}"/>
    <dgm:cxn modelId="{612E769B-7F1C-4699-BFAD-A8342C556CF5}" type="presOf" srcId="{4F9BE643-A1A0-41CD-AD5D-77465931812D}" destId="{5BDF9A54-F42F-4731-B600-95335FCF7FCE}" srcOrd="1" destOrd="0" presId="urn:microsoft.com/office/officeart/2005/8/layout/process5"/>
    <dgm:cxn modelId="{1CEC7E7E-9B9E-4D34-9993-C60A7CAFD56D}" type="presOf" srcId="{7906D44D-857D-4069-A171-2270FC2D0B1F}" destId="{9277D6FD-3717-44CE-BA02-61857260345A}" srcOrd="0" destOrd="0" presId="urn:microsoft.com/office/officeart/2005/8/layout/process5"/>
    <dgm:cxn modelId="{A7ACCCBC-2E3E-4EFE-B3F8-48C46B75EDB1}" type="presParOf" srcId="{E8EC661B-D70B-4917-AC3D-8232F253428F}" destId="{8E420485-AF3A-4BD3-AF1D-FC2AF37CD29E}" srcOrd="0" destOrd="0" presId="urn:microsoft.com/office/officeart/2005/8/layout/process5"/>
    <dgm:cxn modelId="{C890CC13-7395-4B43-A37C-E0242B8BB1B8}" type="presParOf" srcId="{E8EC661B-D70B-4917-AC3D-8232F253428F}" destId="{9740A298-8024-43EF-827A-B80A5F312E50}" srcOrd="1" destOrd="0" presId="urn:microsoft.com/office/officeart/2005/8/layout/process5"/>
    <dgm:cxn modelId="{BD0D86AE-A627-4C1F-8CE4-A43ED3D5F07A}" type="presParOf" srcId="{9740A298-8024-43EF-827A-B80A5F312E50}" destId="{5BDF9A54-F42F-4731-B600-95335FCF7FCE}" srcOrd="0" destOrd="0" presId="urn:microsoft.com/office/officeart/2005/8/layout/process5"/>
    <dgm:cxn modelId="{4F51D401-88CA-404D-B213-F7FA2F0BC805}" type="presParOf" srcId="{E8EC661B-D70B-4917-AC3D-8232F253428F}" destId="{B97AB890-16F6-47B8-8C8E-040DB60877AF}" srcOrd="2" destOrd="0" presId="urn:microsoft.com/office/officeart/2005/8/layout/process5"/>
    <dgm:cxn modelId="{CB27E703-6575-4B8B-8A18-19E56A1E6073}" type="presParOf" srcId="{E8EC661B-D70B-4917-AC3D-8232F253428F}" destId="{268BB6B0-DD65-43E7-92C5-F8B82B2413BD}" srcOrd="3" destOrd="0" presId="urn:microsoft.com/office/officeart/2005/8/layout/process5"/>
    <dgm:cxn modelId="{4B0EFE94-D675-403B-B9D3-7DA2E9665177}" type="presParOf" srcId="{268BB6B0-DD65-43E7-92C5-F8B82B2413BD}" destId="{E5D6EEB8-1821-49B2-B652-9BC1ED55731B}" srcOrd="0" destOrd="0" presId="urn:microsoft.com/office/officeart/2005/8/layout/process5"/>
    <dgm:cxn modelId="{D7E2A826-7319-43FC-96EF-F90199AF7C0D}" type="presParOf" srcId="{E8EC661B-D70B-4917-AC3D-8232F253428F}" destId="{9277D6FD-3717-44CE-BA02-61857260345A}" srcOrd="4" destOrd="0" presId="urn:microsoft.com/office/officeart/2005/8/layout/process5"/>
    <dgm:cxn modelId="{0A8336E7-C778-4177-8340-F3CEA3240044}" type="presParOf" srcId="{E8EC661B-D70B-4917-AC3D-8232F253428F}" destId="{6B6BB6C3-8C5B-4B22-881A-6FB909B25527}" srcOrd="5" destOrd="0" presId="urn:microsoft.com/office/officeart/2005/8/layout/process5"/>
    <dgm:cxn modelId="{09C88238-2BD2-41A1-BF87-7944F3A2DD98}" type="presParOf" srcId="{6B6BB6C3-8C5B-4B22-881A-6FB909B25527}" destId="{9BA0C41E-7905-48FF-9515-EFD158278633}" srcOrd="0" destOrd="0" presId="urn:microsoft.com/office/officeart/2005/8/layout/process5"/>
    <dgm:cxn modelId="{47F4F6D9-7318-4309-A11A-0E37CC7BFECB}" type="presParOf" srcId="{E8EC661B-D70B-4917-AC3D-8232F253428F}" destId="{F0A19862-686D-4488-9446-0EE2573C7844}" srcOrd="6" destOrd="0" presId="urn:microsoft.com/office/officeart/2005/8/layout/process5"/>
    <dgm:cxn modelId="{0209DD80-9BFF-4E6A-A4E7-AA29BA3E64C8}" type="presParOf" srcId="{E8EC661B-D70B-4917-AC3D-8232F253428F}" destId="{D64EF1F7-D49B-4514-937C-6CD28CBE57FE}" srcOrd="7" destOrd="0" presId="urn:microsoft.com/office/officeart/2005/8/layout/process5"/>
    <dgm:cxn modelId="{270F212D-7722-406A-84AF-23D9E89988B8}" type="presParOf" srcId="{D64EF1F7-D49B-4514-937C-6CD28CBE57FE}" destId="{9F0D0559-4194-40A3-ACE9-616A5BDC0925}" srcOrd="0" destOrd="0" presId="urn:microsoft.com/office/officeart/2005/8/layout/process5"/>
    <dgm:cxn modelId="{2F87710C-DB24-42DB-8DC0-037817B444B5}" type="presParOf" srcId="{E8EC661B-D70B-4917-AC3D-8232F253428F}" destId="{64ABAEB5-9DDC-4942-BE92-62E6B18FB81D}" srcOrd="8" destOrd="0" presId="urn:microsoft.com/office/officeart/2005/8/layout/process5"/>
    <dgm:cxn modelId="{A193081E-709D-43B4-8C1C-A8842B3D095A}" type="presParOf" srcId="{E8EC661B-D70B-4917-AC3D-8232F253428F}" destId="{34FE1D51-CB30-417B-8759-DE3A2B622458}" srcOrd="9" destOrd="0" presId="urn:microsoft.com/office/officeart/2005/8/layout/process5"/>
    <dgm:cxn modelId="{524FF420-F647-4F2B-AFE4-E1C876A18238}" type="presParOf" srcId="{34FE1D51-CB30-417B-8759-DE3A2B622458}" destId="{5AA287A4-0374-4DDC-A724-121F0234BD2E}" srcOrd="0" destOrd="0" presId="urn:microsoft.com/office/officeart/2005/8/layout/process5"/>
    <dgm:cxn modelId="{A529844C-551E-42BD-A2D1-A0CEFD7E7ED3}" type="presParOf" srcId="{E8EC661B-D70B-4917-AC3D-8232F253428F}" destId="{60CBC9FB-251D-4975-B22A-7E7EC3471E04}" srcOrd="10" destOrd="0" presId="urn:microsoft.com/office/officeart/2005/8/layout/process5"/>
    <dgm:cxn modelId="{131109A4-BB3C-45AD-BE98-DE0A7973B552}" type="presParOf" srcId="{E8EC661B-D70B-4917-AC3D-8232F253428F}" destId="{CB1FA9C3-B0FD-44A9-819C-C08CD8872484}" srcOrd="11" destOrd="0" presId="urn:microsoft.com/office/officeart/2005/8/layout/process5"/>
    <dgm:cxn modelId="{D544D1EC-57B8-4E5B-8BCE-81815E2D7C03}" type="presParOf" srcId="{CB1FA9C3-B0FD-44A9-819C-C08CD8872484}" destId="{D6B678A4-AA05-4954-A1DA-8EA81998143C}" srcOrd="0" destOrd="0" presId="urn:microsoft.com/office/officeart/2005/8/layout/process5"/>
    <dgm:cxn modelId="{50323170-8EF3-4AF4-9AA5-9235BC186EAB}" type="presParOf" srcId="{E8EC661B-D70B-4917-AC3D-8232F253428F}" destId="{55639648-2353-4645-BC4E-E8B32025F168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ED1E03-1EFA-4AF1-B2E7-004D276E6C79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6C3A480-2EF1-488D-9438-CAD167D0E587}">
      <dgm:prSet phldrT="[Text]"/>
      <dgm:spPr>
        <a:solidFill>
          <a:srgbClr val="7030A0">
            <a:alpha val="25000"/>
          </a:srgbClr>
        </a:soli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Schválená Isg/akceptace Isg</a:t>
          </a:r>
          <a:endParaRPr lang="cs-CZ" dirty="0">
            <a:solidFill>
              <a:schemeClr val="tx1"/>
            </a:solidFill>
          </a:endParaRPr>
        </a:p>
      </dgm:t>
    </dgm:pt>
    <dgm:pt modelId="{629FEB27-A7C2-4EA9-94E2-90FB2C67D255}" type="parTrans" cxnId="{252088C7-340E-438F-9D79-6FDE36376932}">
      <dgm:prSet/>
      <dgm:spPr/>
      <dgm:t>
        <a:bodyPr/>
        <a:lstStyle/>
        <a:p>
          <a:endParaRPr lang="cs-CZ"/>
        </a:p>
      </dgm:t>
    </dgm:pt>
    <dgm:pt modelId="{79DD6EDF-C4EB-49E2-96E6-2DBDCD61C610}" type="sibTrans" cxnId="{252088C7-340E-438F-9D79-6FDE36376932}">
      <dgm:prSet/>
      <dgm:spPr/>
      <dgm:t>
        <a:bodyPr/>
        <a:lstStyle/>
        <a:p>
          <a:endParaRPr lang="cs-CZ"/>
        </a:p>
      </dgm:t>
    </dgm:pt>
    <dgm:pt modelId="{2087754F-305E-443C-972A-87B7560112D3}">
      <dgm:prSet phldrT="[Text]"/>
      <dgm:spPr>
        <a:solidFill>
          <a:srgbClr val="00B0F0">
            <a:alpha val="25000"/>
          </a:srgbClr>
        </a:soli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ŘO vyhlásí výzvu pro integrované projekty </a:t>
          </a:r>
          <a:endParaRPr lang="cs-CZ" dirty="0">
            <a:solidFill>
              <a:schemeClr val="tx1"/>
            </a:solidFill>
          </a:endParaRPr>
        </a:p>
      </dgm:t>
    </dgm:pt>
    <dgm:pt modelId="{50A5ABA6-6D96-4609-B281-C600C4E4C7CD}" type="parTrans" cxnId="{C60B79C0-2249-4372-98B3-C02ADE6A0BDC}">
      <dgm:prSet/>
      <dgm:spPr/>
      <dgm:t>
        <a:bodyPr/>
        <a:lstStyle/>
        <a:p>
          <a:endParaRPr lang="cs-CZ"/>
        </a:p>
      </dgm:t>
    </dgm:pt>
    <dgm:pt modelId="{1E98B57D-5D87-486B-8642-0E3C277D4944}" type="sibTrans" cxnId="{C60B79C0-2249-4372-98B3-C02ADE6A0BDC}">
      <dgm:prSet/>
      <dgm:spPr/>
      <dgm:t>
        <a:bodyPr/>
        <a:lstStyle/>
        <a:p>
          <a:endParaRPr lang="cs-CZ"/>
        </a:p>
      </dgm:t>
    </dgm:pt>
    <dgm:pt modelId="{7AF6935C-9477-4493-97A3-29C48529B3D5}">
      <dgm:prSet phldrT="[Text]"/>
      <dgm:spPr>
        <a:solidFill>
          <a:srgbClr val="FF0000">
            <a:alpha val="12000"/>
          </a:srgbClr>
        </a:soli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vyhlášení výzvy na úrovni IN</a:t>
          </a:r>
          <a:endParaRPr lang="cs-CZ" dirty="0">
            <a:solidFill>
              <a:schemeClr val="tx1"/>
            </a:solidFill>
          </a:endParaRPr>
        </a:p>
      </dgm:t>
    </dgm:pt>
    <dgm:pt modelId="{FA7301DF-FF9F-4055-AF6C-F55C88F27DEB}" type="parTrans" cxnId="{00A97CA6-AE6F-4A1A-BB28-E9C5AAD4ADB7}">
      <dgm:prSet/>
      <dgm:spPr/>
      <dgm:t>
        <a:bodyPr/>
        <a:lstStyle/>
        <a:p>
          <a:endParaRPr lang="cs-CZ"/>
        </a:p>
      </dgm:t>
    </dgm:pt>
    <dgm:pt modelId="{F3117D11-5EAB-4CCD-9771-ACCECC241CCB}" type="sibTrans" cxnId="{00A97CA6-AE6F-4A1A-BB28-E9C5AAD4ADB7}">
      <dgm:prSet/>
      <dgm:spPr/>
      <dgm:t>
        <a:bodyPr/>
        <a:lstStyle/>
        <a:p>
          <a:endParaRPr lang="cs-CZ"/>
        </a:p>
      </dgm:t>
    </dgm:pt>
    <dgm:pt modelId="{63C38C1A-1921-4684-AEDB-49B8FA2A45F3}">
      <dgm:prSet phldrT="[Text]"/>
      <dgm:spPr>
        <a:solidFill>
          <a:srgbClr val="92D050">
            <a:alpha val="26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Žadatel podává žádost o podporu </a:t>
          </a:r>
          <a:endParaRPr lang="cs-CZ" dirty="0">
            <a:solidFill>
              <a:schemeClr val="tx1"/>
            </a:solidFill>
          </a:endParaRPr>
        </a:p>
      </dgm:t>
    </dgm:pt>
    <dgm:pt modelId="{FE203120-2104-4B64-B410-69F055514886}" type="parTrans" cxnId="{37584903-37BF-475E-A1D7-5DC42F2C70FB}">
      <dgm:prSet/>
      <dgm:spPr/>
      <dgm:t>
        <a:bodyPr/>
        <a:lstStyle/>
        <a:p>
          <a:endParaRPr lang="cs-CZ"/>
        </a:p>
      </dgm:t>
    </dgm:pt>
    <dgm:pt modelId="{A38897F6-1C60-4316-ABC7-4976C2CD677B}" type="sibTrans" cxnId="{37584903-37BF-475E-A1D7-5DC42F2C70FB}">
      <dgm:prSet/>
      <dgm:spPr/>
      <dgm:t>
        <a:bodyPr/>
        <a:lstStyle/>
        <a:p>
          <a:endParaRPr lang="cs-CZ"/>
        </a:p>
      </dgm:t>
    </dgm:pt>
    <dgm:pt modelId="{59D8DDB5-15BE-41C0-9853-6028A7DDF054}">
      <dgm:prSet phldrT="[Text]"/>
      <dgm:spPr>
        <a:solidFill>
          <a:srgbClr val="FF0000">
            <a:alpha val="16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Kontrola formálních náležitosti a přijatelnosti  u nositele IN</a:t>
          </a:r>
          <a:endParaRPr lang="cs-CZ" dirty="0">
            <a:solidFill>
              <a:schemeClr val="tx1"/>
            </a:solidFill>
          </a:endParaRPr>
        </a:p>
      </dgm:t>
    </dgm:pt>
    <dgm:pt modelId="{88BC23EC-46DB-4449-B378-9675F3511469}" type="parTrans" cxnId="{3BA156C2-7EDA-4EBD-8C28-FF2D871A49FB}">
      <dgm:prSet/>
      <dgm:spPr/>
      <dgm:t>
        <a:bodyPr/>
        <a:lstStyle/>
        <a:p>
          <a:endParaRPr lang="cs-CZ"/>
        </a:p>
      </dgm:t>
    </dgm:pt>
    <dgm:pt modelId="{D7206CA3-5386-420E-8DC1-43708BB40919}" type="sibTrans" cxnId="{3BA156C2-7EDA-4EBD-8C28-FF2D871A49FB}">
      <dgm:prSet/>
      <dgm:spPr/>
      <dgm:t>
        <a:bodyPr/>
        <a:lstStyle/>
        <a:p>
          <a:endParaRPr lang="cs-CZ"/>
        </a:p>
      </dgm:t>
    </dgm:pt>
    <dgm:pt modelId="{1EB1B70A-9FC1-46F5-8E46-06A25E59F462}">
      <dgm:prSet phldrT="[Text]"/>
      <dgm:spPr>
        <a:solidFill>
          <a:srgbClr val="FF0000">
            <a:alpha val="12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rgbClr val="000000"/>
              </a:solidFill>
            </a:rPr>
            <a:t>Věcné hodnocení žádosti o podporu </a:t>
          </a:r>
          <a:endParaRPr lang="cs-CZ" dirty="0">
            <a:solidFill>
              <a:srgbClr val="000000"/>
            </a:solidFill>
          </a:endParaRPr>
        </a:p>
      </dgm:t>
    </dgm:pt>
    <dgm:pt modelId="{AB3E89E4-C4EF-4379-9D10-075CB1CA0D3C}" type="parTrans" cxnId="{341DEF89-36CA-4799-A497-255132695243}">
      <dgm:prSet/>
      <dgm:spPr/>
      <dgm:t>
        <a:bodyPr/>
        <a:lstStyle/>
        <a:p>
          <a:endParaRPr lang="cs-CZ"/>
        </a:p>
      </dgm:t>
    </dgm:pt>
    <dgm:pt modelId="{23EE4439-2E82-4348-9B52-0F46BEBC7436}" type="sibTrans" cxnId="{341DEF89-36CA-4799-A497-255132695243}">
      <dgm:prSet/>
      <dgm:spPr/>
      <dgm:t>
        <a:bodyPr/>
        <a:lstStyle/>
        <a:p>
          <a:endParaRPr lang="cs-CZ"/>
        </a:p>
      </dgm:t>
    </dgm:pt>
    <dgm:pt modelId="{BA318F86-FCB6-4E0C-840B-B9F54B92E068}">
      <dgm:prSet phldrT="[Text]"/>
      <dgm:spPr>
        <a:solidFill>
          <a:srgbClr val="FF0000">
            <a:alpha val="12000"/>
          </a:srgbClr>
        </a:soli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Výběr projektů u nositele IN </a:t>
          </a:r>
          <a:endParaRPr lang="cs-CZ" dirty="0">
            <a:solidFill>
              <a:schemeClr val="tx1"/>
            </a:solidFill>
          </a:endParaRPr>
        </a:p>
      </dgm:t>
    </dgm:pt>
    <dgm:pt modelId="{419EBFDB-0BF7-469F-84E2-B6150C07D499}" type="parTrans" cxnId="{6DE96CF7-D15E-4938-8570-D1B5950C4B21}">
      <dgm:prSet/>
      <dgm:spPr/>
      <dgm:t>
        <a:bodyPr/>
        <a:lstStyle/>
        <a:p>
          <a:endParaRPr lang="cs-CZ"/>
        </a:p>
      </dgm:t>
    </dgm:pt>
    <dgm:pt modelId="{C7ADB5A7-FF10-4256-9379-E33FC692B90A}" type="sibTrans" cxnId="{6DE96CF7-D15E-4938-8570-D1B5950C4B21}">
      <dgm:prSet/>
      <dgm:spPr/>
      <dgm:t>
        <a:bodyPr/>
        <a:lstStyle/>
        <a:p>
          <a:endParaRPr lang="cs-CZ"/>
        </a:p>
      </dgm:t>
    </dgm:pt>
    <dgm:pt modelId="{9D98542D-3D53-400F-A893-BCA1029AAA52}">
      <dgm:prSet phldrT="[Text]"/>
      <dgm:spPr>
        <a:solidFill>
          <a:srgbClr val="00B0F0">
            <a:alpha val="25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Vydání Rozhodnutí o poskytnutí dotace</a:t>
          </a:r>
          <a:endParaRPr lang="cs-CZ" dirty="0">
            <a:solidFill>
              <a:schemeClr val="tx1"/>
            </a:solidFill>
          </a:endParaRPr>
        </a:p>
      </dgm:t>
    </dgm:pt>
    <dgm:pt modelId="{EC6FDB64-4B1C-4EE8-BE7E-580B3A880B1C}" type="parTrans" cxnId="{1EB9BB56-39BD-49D8-AF7B-C3CB5882683D}">
      <dgm:prSet/>
      <dgm:spPr/>
      <dgm:t>
        <a:bodyPr/>
        <a:lstStyle/>
        <a:p>
          <a:endParaRPr lang="cs-CZ"/>
        </a:p>
      </dgm:t>
    </dgm:pt>
    <dgm:pt modelId="{8235F772-577A-40D4-84F0-E73E32FF18BA}" type="sibTrans" cxnId="{1EB9BB56-39BD-49D8-AF7B-C3CB5882683D}">
      <dgm:prSet/>
      <dgm:spPr/>
      <dgm:t>
        <a:bodyPr/>
        <a:lstStyle/>
        <a:p>
          <a:endParaRPr lang="cs-CZ"/>
        </a:p>
      </dgm:t>
    </dgm:pt>
    <dgm:pt modelId="{C6EE3369-412E-4FE7-9A51-90C987BC6D93}">
      <dgm:prSet phldrT="[Text]"/>
      <dgm:spPr>
        <a:solidFill>
          <a:srgbClr val="FFFF00">
            <a:alpha val="25000"/>
          </a:srgbClr>
        </a:soli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Kontrola formálních náležitostí a přijatelnosti na CRR </a:t>
          </a:r>
          <a:endParaRPr lang="cs-CZ" dirty="0">
            <a:solidFill>
              <a:schemeClr val="tx1"/>
            </a:solidFill>
          </a:endParaRPr>
        </a:p>
      </dgm:t>
    </dgm:pt>
    <dgm:pt modelId="{224DF590-CF28-4D36-977B-8E5D2747E61E}" type="parTrans" cxnId="{76A651D6-A6C6-4CA2-9CBB-79B38EEF8C3F}">
      <dgm:prSet/>
      <dgm:spPr/>
      <dgm:t>
        <a:bodyPr/>
        <a:lstStyle/>
        <a:p>
          <a:endParaRPr lang="cs-CZ"/>
        </a:p>
      </dgm:t>
    </dgm:pt>
    <dgm:pt modelId="{085FF090-8AC1-427A-8747-92F1FBD26734}" type="sibTrans" cxnId="{76A651D6-A6C6-4CA2-9CBB-79B38EEF8C3F}">
      <dgm:prSet/>
      <dgm:spPr/>
      <dgm:t>
        <a:bodyPr/>
        <a:lstStyle/>
        <a:p>
          <a:endParaRPr lang="cs-CZ"/>
        </a:p>
      </dgm:t>
    </dgm:pt>
    <dgm:pt modelId="{86298371-0B0E-44C7-B86F-884635A172D5}">
      <dgm:prSet/>
      <dgm:spPr>
        <a:solidFill>
          <a:srgbClr val="FFFF00">
            <a:alpha val="25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Ex ante analýza rizik, ex ante kontrola na místě</a:t>
          </a:r>
          <a:endParaRPr lang="cs-CZ" dirty="0">
            <a:solidFill>
              <a:schemeClr val="tx1"/>
            </a:solidFill>
          </a:endParaRPr>
        </a:p>
      </dgm:t>
    </dgm:pt>
    <dgm:pt modelId="{69E40BE4-C148-4E38-BF37-9A942D15046C}" type="parTrans" cxnId="{6AF9E9AA-0AD1-4AF0-9D5F-16298154A8DC}">
      <dgm:prSet/>
      <dgm:spPr/>
      <dgm:t>
        <a:bodyPr/>
        <a:lstStyle/>
        <a:p>
          <a:endParaRPr lang="cs-CZ"/>
        </a:p>
      </dgm:t>
    </dgm:pt>
    <dgm:pt modelId="{99965EBD-D6C1-4136-ACC6-C3C83483046B}" type="sibTrans" cxnId="{6AF9E9AA-0AD1-4AF0-9D5F-16298154A8DC}">
      <dgm:prSet/>
      <dgm:spPr/>
      <dgm:t>
        <a:bodyPr/>
        <a:lstStyle/>
        <a:p>
          <a:endParaRPr lang="cs-CZ"/>
        </a:p>
      </dgm:t>
    </dgm:pt>
    <dgm:pt modelId="{3AE2B5BA-08E8-4119-8CA4-DF1429C67D80}">
      <dgm:prSet phldrT="[Text]"/>
      <dgm:spPr>
        <a:solidFill>
          <a:srgbClr val="FF0000">
            <a:alpha val="12000"/>
          </a:srgbClr>
        </a:soli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Příjem žádostí o podporu</a:t>
          </a:r>
          <a:endParaRPr lang="cs-CZ" dirty="0">
            <a:solidFill>
              <a:schemeClr val="tx1"/>
            </a:solidFill>
          </a:endParaRPr>
        </a:p>
      </dgm:t>
    </dgm:pt>
    <dgm:pt modelId="{122A38F2-1F63-41E8-A814-809D09115B1B}" type="parTrans" cxnId="{BA505949-9D46-46CC-BCCB-032227C83B47}">
      <dgm:prSet/>
      <dgm:spPr/>
      <dgm:t>
        <a:bodyPr/>
        <a:lstStyle/>
        <a:p>
          <a:endParaRPr lang="cs-CZ"/>
        </a:p>
      </dgm:t>
    </dgm:pt>
    <dgm:pt modelId="{9F215AE6-53E1-4BFC-AFA5-5485FAE586BE}" type="sibTrans" cxnId="{BA505949-9D46-46CC-BCCB-032227C83B47}">
      <dgm:prSet/>
      <dgm:spPr/>
      <dgm:t>
        <a:bodyPr/>
        <a:lstStyle/>
        <a:p>
          <a:endParaRPr lang="cs-CZ"/>
        </a:p>
      </dgm:t>
    </dgm:pt>
    <dgm:pt modelId="{245578E2-C964-4F5B-9BBA-82ABD290061B}">
      <dgm:prSet/>
      <dgm:spPr>
        <a:gradFill rotWithShape="0">
          <a:gsLst>
            <a:gs pos="60000">
              <a:srgbClr val="8DC8EE"/>
            </a:gs>
            <a:gs pos="58000">
              <a:srgbClr val="4DBDEF"/>
            </a:gs>
            <a:gs pos="58000">
              <a:srgbClr val="00B0F0">
                <a:alpha val="28000"/>
              </a:srgbClr>
            </a:gs>
            <a:gs pos="0">
              <a:srgbClr val="FFFF00">
                <a:lumMod val="96000"/>
                <a:lumOff val="4000"/>
                <a:alpha val="63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noFill/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Schválení integrovaných projektů</a:t>
          </a:r>
          <a:endParaRPr lang="cs-CZ" dirty="0">
            <a:solidFill>
              <a:schemeClr val="tx1"/>
            </a:solidFill>
          </a:endParaRPr>
        </a:p>
      </dgm:t>
    </dgm:pt>
    <dgm:pt modelId="{79A11404-96E0-4855-8402-AA1F7771DB1A}" type="parTrans" cxnId="{E4B113E7-BC4E-4B1E-A3E6-BEA88132BC78}">
      <dgm:prSet/>
      <dgm:spPr/>
      <dgm:t>
        <a:bodyPr/>
        <a:lstStyle/>
        <a:p>
          <a:endParaRPr lang="cs-CZ"/>
        </a:p>
      </dgm:t>
    </dgm:pt>
    <dgm:pt modelId="{B8E2B568-E8F5-4FEC-B227-CA340C3F1CCC}" type="sibTrans" cxnId="{E4B113E7-BC4E-4B1E-A3E6-BEA88132BC78}">
      <dgm:prSet/>
      <dgm:spPr/>
      <dgm:t>
        <a:bodyPr/>
        <a:lstStyle/>
        <a:p>
          <a:endParaRPr lang="cs-CZ"/>
        </a:p>
      </dgm:t>
    </dgm:pt>
    <dgm:pt modelId="{D92CBEA1-D1B2-4899-9237-B34411C24551}" type="pres">
      <dgm:prSet presAssocID="{6CED1E03-1EFA-4AF1-B2E7-004D276E6C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BAE8C85-1964-4D26-8528-E1EF5E24668B}" type="pres">
      <dgm:prSet presAssocID="{16C3A480-2EF1-488D-9438-CAD167D0E587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4CA122-1279-45B7-96B1-046E04721BDB}" type="pres">
      <dgm:prSet presAssocID="{79DD6EDF-C4EB-49E2-96E6-2DBDCD61C610}" presName="sibTrans" presStyleLbl="sibTrans2D1" presStyleIdx="0" presStyleCnt="11"/>
      <dgm:spPr/>
      <dgm:t>
        <a:bodyPr/>
        <a:lstStyle/>
        <a:p>
          <a:endParaRPr lang="cs-CZ"/>
        </a:p>
      </dgm:t>
    </dgm:pt>
    <dgm:pt modelId="{4053C418-DA1F-47BE-A8A3-920AABE1370E}" type="pres">
      <dgm:prSet presAssocID="{79DD6EDF-C4EB-49E2-96E6-2DBDCD61C610}" presName="connectorText" presStyleLbl="sibTrans2D1" presStyleIdx="0" presStyleCnt="11"/>
      <dgm:spPr/>
      <dgm:t>
        <a:bodyPr/>
        <a:lstStyle/>
        <a:p>
          <a:endParaRPr lang="cs-CZ"/>
        </a:p>
      </dgm:t>
    </dgm:pt>
    <dgm:pt modelId="{81920426-85C7-451E-9BDD-E490DD61B5CE}" type="pres">
      <dgm:prSet presAssocID="{2087754F-305E-443C-972A-87B7560112D3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78F141-FECA-4A13-A8E8-84F69EE3ADB8}" type="pres">
      <dgm:prSet presAssocID="{1E98B57D-5D87-486B-8642-0E3C277D4944}" presName="sibTrans" presStyleLbl="sibTrans2D1" presStyleIdx="1" presStyleCnt="11"/>
      <dgm:spPr/>
      <dgm:t>
        <a:bodyPr/>
        <a:lstStyle/>
        <a:p>
          <a:endParaRPr lang="cs-CZ"/>
        </a:p>
      </dgm:t>
    </dgm:pt>
    <dgm:pt modelId="{3827A4F4-9F83-41BA-8C97-2F357B68EA7A}" type="pres">
      <dgm:prSet presAssocID="{1E98B57D-5D87-486B-8642-0E3C277D4944}" presName="connectorText" presStyleLbl="sibTrans2D1" presStyleIdx="1" presStyleCnt="11"/>
      <dgm:spPr/>
      <dgm:t>
        <a:bodyPr/>
        <a:lstStyle/>
        <a:p>
          <a:endParaRPr lang="cs-CZ"/>
        </a:p>
      </dgm:t>
    </dgm:pt>
    <dgm:pt modelId="{FC6A0AA5-24A1-4AF7-B8C4-DE20C034253D}" type="pres">
      <dgm:prSet presAssocID="{7AF6935C-9477-4493-97A3-29C48529B3D5}" presName="node" presStyleLbl="node1" presStyleIdx="2" presStyleCnt="12" custLinFactNeighborX="-2350" custLinFactNeighborY="-215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07359C-9D69-4F5E-A39A-B38B466D65B2}" type="pres">
      <dgm:prSet presAssocID="{F3117D11-5EAB-4CCD-9771-ACCECC241CCB}" presName="sibTrans" presStyleLbl="sibTrans2D1" presStyleIdx="2" presStyleCnt="11"/>
      <dgm:spPr/>
      <dgm:t>
        <a:bodyPr/>
        <a:lstStyle/>
        <a:p>
          <a:endParaRPr lang="cs-CZ"/>
        </a:p>
      </dgm:t>
    </dgm:pt>
    <dgm:pt modelId="{BDF7913A-A073-415F-A366-3E2628568770}" type="pres">
      <dgm:prSet presAssocID="{F3117D11-5EAB-4CCD-9771-ACCECC241CCB}" presName="connectorText" presStyleLbl="sibTrans2D1" presStyleIdx="2" presStyleCnt="11"/>
      <dgm:spPr/>
      <dgm:t>
        <a:bodyPr/>
        <a:lstStyle/>
        <a:p>
          <a:endParaRPr lang="cs-CZ"/>
        </a:p>
      </dgm:t>
    </dgm:pt>
    <dgm:pt modelId="{C022F559-9EDB-4B1C-A8E6-73182F9B00AC}" type="pres">
      <dgm:prSet presAssocID="{63C38C1A-1921-4684-AEDB-49B8FA2A45F3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026ACA-2679-40DD-9103-89C145B4847C}" type="pres">
      <dgm:prSet presAssocID="{A38897F6-1C60-4316-ABC7-4976C2CD677B}" presName="sibTrans" presStyleLbl="sibTrans2D1" presStyleIdx="3" presStyleCnt="11"/>
      <dgm:spPr/>
      <dgm:t>
        <a:bodyPr/>
        <a:lstStyle/>
        <a:p>
          <a:endParaRPr lang="cs-CZ"/>
        </a:p>
      </dgm:t>
    </dgm:pt>
    <dgm:pt modelId="{B14DC931-393B-4992-A19D-D9F8F19390F4}" type="pres">
      <dgm:prSet presAssocID="{A38897F6-1C60-4316-ABC7-4976C2CD677B}" presName="connectorText" presStyleLbl="sibTrans2D1" presStyleIdx="3" presStyleCnt="11"/>
      <dgm:spPr/>
      <dgm:t>
        <a:bodyPr/>
        <a:lstStyle/>
        <a:p>
          <a:endParaRPr lang="cs-CZ"/>
        </a:p>
      </dgm:t>
    </dgm:pt>
    <dgm:pt modelId="{8636DD5D-B493-4B5A-BE9E-BFC05789BD5B}" type="pres">
      <dgm:prSet presAssocID="{3AE2B5BA-08E8-4119-8CA4-DF1429C67D80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C34B88-8958-4A02-9B4D-F6BA480CDA2C}" type="pres">
      <dgm:prSet presAssocID="{9F215AE6-53E1-4BFC-AFA5-5485FAE586BE}" presName="sibTrans" presStyleLbl="sibTrans2D1" presStyleIdx="4" presStyleCnt="11"/>
      <dgm:spPr/>
      <dgm:t>
        <a:bodyPr/>
        <a:lstStyle/>
        <a:p>
          <a:endParaRPr lang="cs-CZ"/>
        </a:p>
      </dgm:t>
    </dgm:pt>
    <dgm:pt modelId="{E5A1F883-CA26-4812-9425-77B2886112E1}" type="pres">
      <dgm:prSet presAssocID="{9F215AE6-53E1-4BFC-AFA5-5485FAE586BE}" presName="connectorText" presStyleLbl="sibTrans2D1" presStyleIdx="4" presStyleCnt="11"/>
      <dgm:spPr/>
      <dgm:t>
        <a:bodyPr/>
        <a:lstStyle/>
        <a:p>
          <a:endParaRPr lang="cs-CZ"/>
        </a:p>
      </dgm:t>
    </dgm:pt>
    <dgm:pt modelId="{AE49E52E-EA90-4988-9564-1BAD446AF484}" type="pres">
      <dgm:prSet presAssocID="{59D8DDB5-15BE-41C0-9853-6028A7DDF054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FF303A-6DB2-424E-A253-447B66076356}" type="pres">
      <dgm:prSet presAssocID="{D7206CA3-5386-420E-8DC1-43708BB40919}" presName="sibTrans" presStyleLbl="sibTrans2D1" presStyleIdx="5" presStyleCnt="11"/>
      <dgm:spPr/>
      <dgm:t>
        <a:bodyPr/>
        <a:lstStyle/>
        <a:p>
          <a:endParaRPr lang="cs-CZ"/>
        </a:p>
      </dgm:t>
    </dgm:pt>
    <dgm:pt modelId="{6A993285-8799-420D-93AC-8B97B55BCC5A}" type="pres">
      <dgm:prSet presAssocID="{D7206CA3-5386-420E-8DC1-43708BB40919}" presName="connectorText" presStyleLbl="sibTrans2D1" presStyleIdx="5" presStyleCnt="11"/>
      <dgm:spPr/>
      <dgm:t>
        <a:bodyPr/>
        <a:lstStyle/>
        <a:p>
          <a:endParaRPr lang="cs-CZ"/>
        </a:p>
      </dgm:t>
    </dgm:pt>
    <dgm:pt modelId="{2CCBF40D-0C97-4B3B-99B6-C34C80DC6580}" type="pres">
      <dgm:prSet presAssocID="{1EB1B70A-9FC1-46F5-8E46-06A25E59F462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73D4DB-B4AC-4EF3-9062-DA30B1DA9F25}" type="pres">
      <dgm:prSet presAssocID="{23EE4439-2E82-4348-9B52-0F46BEBC7436}" presName="sibTrans" presStyleLbl="sibTrans2D1" presStyleIdx="6" presStyleCnt="11"/>
      <dgm:spPr/>
      <dgm:t>
        <a:bodyPr/>
        <a:lstStyle/>
        <a:p>
          <a:endParaRPr lang="cs-CZ"/>
        </a:p>
      </dgm:t>
    </dgm:pt>
    <dgm:pt modelId="{CC1DF153-135B-4406-83FC-FCF0D8296795}" type="pres">
      <dgm:prSet presAssocID="{23EE4439-2E82-4348-9B52-0F46BEBC7436}" presName="connectorText" presStyleLbl="sibTrans2D1" presStyleIdx="6" presStyleCnt="11"/>
      <dgm:spPr/>
      <dgm:t>
        <a:bodyPr/>
        <a:lstStyle/>
        <a:p>
          <a:endParaRPr lang="cs-CZ"/>
        </a:p>
      </dgm:t>
    </dgm:pt>
    <dgm:pt modelId="{9534525F-19FD-4B73-BFEF-6C4F9C9F9A1D}" type="pres">
      <dgm:prSet presAssocID="{BA318F86-FCB6-4E0C-840B-B9F54B92E068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96D0BA-279D-4956-8FE2-80B3C36EA944}" type="pres">
      <dgm:prSet presAssocID="{C7ADB5A7-FF10-4256-9379-E33FC692B90A}" presName="sibTrans" presStyleLbl="sibTrans2D1" presStyleIdx="7" presStyleCnt="11"/>
      <dgm:spPr/>
      <dgm:t>
        <a:bodyPr/>
        <a:lstStyle/>
        <a:p>
          <a:endParaRPr lang="cs-CZ"/>
        </a:p>
      </dgm:t>
    </dgm:pt>
    <dgm:pt modelId="{3156C269-CBCD-4381-9CA4-DB35F604E284}" type="pres">
      <dgm:prSet presAssocID="{C7ADB5A7-FF10-4256-9379-E33FC692B90A}" presName="connectorText" presStyleLbl="sibTrans2D1" presStyleIdx="7" presStyleCnt="11"/>
      <dgm:spPr/>
      <dgm:t>
        <a:bodyPr/>
        <a:lstStyle/>
        <a:p>
          <a:endParaRPr lang="cs-CZ"/>
        </a:p>
      </dgm:t>
    </dgm:pt>
    <dgm:pt modelId="{06B87BFA-0BFF-445B-BED3-D6359B817CE3}" type="pres">
      <dgm:prSet presAssocID="{C6EE3369-412E-4FE7-9A51-90C987BC6D93}" presName="node" presStyleLbl="node1" presStyleIdx="8" presStyleCnt="12" custLinFactNeighborX="-229" custLinFactNeighborY="-26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BC020B-5087-4912-A24F-7D7ED593B065}" type="pres">
      <dgm:prSet presAssocID="{085FF090-8AC1-427A-8747-92F1FBD26734}" presName="sibTrans" presStyleLbl="sibTrans2D1" presStyleIdx="8" presStyleCnt="11"/>
      <dgm:spPr/>
      <dgm:t>
        <a:bodyPr/>
        <a:lstStyle/>
        <a:p>
          <a:endParaRPr lang="cs-CZ"/>
        </a:p>
      </dgm:t>
    </dgm:pt>
    <dgm:pt modelId="{181CD54A-9A31-4B7C-A27E-76B6C23B68AD}" type="pres">
      <dgm:prSet presAssocID="{085FF090-8AC1-427A-8747-92F1FBD26734}" presName="connectorText" presStyleLbl="sibTrans2D1" presStyleIdx="8" presStyleCnt="11"/>
      <dgm:spPr/>
      <dgm:t>
        <a:bodyPr/>
        <a:lstStyle/>
        <a:p>
          <a:endParaRPr lang="cs-CZ"/>
        </a:p>
      </dgm:t>
    </dgm:pt>
    <dgm:pt modelId="{7CBC91A3-E2E7-4DEB-A5B8-E96FD7F5AF33}" type="pres">
      <dgm:prSet presAssocID="{86298371-0B0E-44C7-B86F-884635A172D5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0FE21B-D7FD-4968-B73B-BEE7AFE2A7F6}" type="pres">
      <dgm:prSet presAssocID="{99965EBD-D6C1-4136-ACC6-C3C83483046B}" presName="sibTrans" presStyleLbl="sibTrans2D1" presStyleIdx="9" presStyleCnt="11"/>
      <dgm:spPr/>
      <dgm:t>
        <a:bodyPr/>
        <a:lstStyle/>
        <a:p>
          <a:endParaRPr lang="cs-CZ"/>
        </a:p>
      </dgm:t>
    </dgm:pt>
    <dgm:pt modelId="{79E78631-8BF2-4CA1-8977-D1D28F4C6748}" type="pres">
      <dgm:prSet presAssocID="{99965EBD-D6C1-4136-ACC6-C3C83483046B}" presName="connectorText" presStyleLbl="sibTrans2D1" presStyleIdx="9" presStyleCnt="11"/>
      <dgm:spPr/>
      <dgm:t>
        <a:bodyPr/>
        <a:lstStyle/>
        <a:p>
          <a:endParaRPr lang="cs-CZ"/>
        </a:p>
      </dgm:t>
    </dgm:pt>
    <dgm:pt modelId="{249DC7A4-0300-456F-8031-6E2FAB8D031C}" type="pres">
      <dgm:prSet presAssocID="{245578E2-C964-4F5B-9BBA-82ABD290061B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BD3EE8-1D0C-482C-B7AF-0ED3E5E3FE53}" type="pres">
      <dgm:prSet presAssocID="{B8E2B568-E8F5-4FEC-B227-CA340C3F1CCC}" presName="sibTrans" presStyleLbl="sibTrans2D1" presStyleIdx="10" presStyleCnt="11"/>
      <dgm:spPr/>
      <dgm:t>
        <a:bodyPr/>
        <a:lstStyle/>
        <a:p>
          <a:endParaRPr lang="cs-CZ"/>
        </a:p>
      </dgm:t>
    </dgm:pt>
    <dgm:pt modelId="{7468E4CA-6459-4C00-9105-8644498A1EFD}" type="pres">
      <dgm:prSet presAssocID="{B8E2B568-E8F5-4FEC-B227-CA340C3F1CCC}" presName="connectorText" presStyleLbl="sibTrans2D1" presStyleIdx="10" presStyleCnt="11"/>
      <dgm:spPr/>
      <dgm:t>
        <a:bodyPr/>
        <a:lstStyle/>
        <a:p>
          <a:endParaRPr lang="cs-CZ"/>
        </a:p>
      </dgm:t>
    </dgm:pt>
    <dgm:pt modelId="{EB1BF4B1-1928-4818-BD26-DBDEC890EB8E}" type="pres">
      <dgm:prSet presAssocID="{9D98542D-3D53-400F-A893-BCA1029AAA52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52088C7-340E-438F-9D79-6FDE36376932}" srcId="{6CED1E03-1EFA-4AF1-B2E7-004D276E6C79}" destId="{16C3A480-2EF1-488D-9438-CAD167D0E587}" srcOrd="0" destOrd="0" parTransId="{629FEB27-A7C2-4EA9-94E2-90FB2C67D255}" sibTransId="{79DD6EDF-C4EB-49E2-96E6-2DBDCD61C610}"/>
    <dgm:cxn modelId="{EB497E9C-48B1-49F7-A95F-20F69ACA5244}" type="presOf" srcId="{1E98B57D-5D87-486B-8642-0E3C277D4944}" destId="{3827A4F4-9F83-41BA-8C97-2F357B68EA7A}" srcOrd="1" destOrd="0" presId="urn:microsoft.com/office/officeart/2005/8/layout/process5"/>
    <dgm:cxn modelId="{C0E9875C-8829-46CA-AC0A-AAB63FDF980C}" type="presOf" srcId="{59D8DDB5-15BE-41C0-9853-6028A7DDF054}" destId="{AE49E52E-EA90-4988-9564-1BAD446AF484}" srcOrd="0" destOrd="0" presId="urn:microsoft.com/office/officeart/2005/8/layout/process5"/>
    <dgm:cxn modelId="{A380C31E-894C-4903-84AC-E268D1FAA7EC}" type="presOf" srcId="{3AE2B5BA-08E8-4119-8CA4-DF1429C67D80}" destId="{8636DD5D-B493-4B5A-BE9E-BFC05789BD5B}" srcOrd="0" destOrd="0" presId="urn:microsoft.com/office/officeart/2005/8/layout/process5"/>
    <dgm:cxn modelId="{C60B79C0-2249-4372-98B3-C02ADE6A0BDC}" srcId="{6CED1E03-1EFA-4AF1-B2E7-004D276E6C79}" destId="{2087754F-305E-443C-972A-87B7560112D3}" srcOrd="1" destOrd="0" parTransId="{50A5ABA6-6D96-4609-B281-C600C4E4C7CD}" sibTransId="{1E98B57D-5D87-486B-8642-0E3C277D4944}"/>
    <dgm:cxn modelId="{37584903-37BF-475E-A1D7-5DC42F2C70FB}" srcId="{6CED1E03-1EFA-4AF1-B2E7-004D276E6C79}" destId="{63C38C1A-1921-4684-AEDB-49B8FA2A45F3}" srcOrd="3" destOrd="0" parTransId="{FE203120-2104-4B64-B410-69F055514886}" sibTransId="{A38897F6-1C60-4316-ABC7-4976C2CD677B}"/>
    <dgm:cxn modelId="{3BA156C2-7EDA-4EBD-8C28-FF2D871A49FB}" srcId="{6CED1E03-1EFA-4AF1-B2E7-004D276E6C79}" destId="{59D8DDB5-15BE-41C0-9853-6028A7DDF054}" srcOrd="5" destOrd="0" parTransId="{88BC23EC-46DB-4449-B378-9675F3511469}" sibTransId="{D7206CA3-5386-420E-8DC1-43708BB40919}"/>
    <dgm:cxn modelId="{ADF7321F-7173-42BB-8A91-F859AB92ED90}" type="presOf" srcId="{D7206CA3-5386-420E-8DC1-43708BB40919}" destId="{6A993285-8799-420D-93AC-8B97B55BCC5A}" srcOrd="1" destOrd="0" presId="urn:microsoft.com/office/officeart/2005/8/layout/process5"/>
    <dgm:cxn modelId="{766D30C5-4052-4BDD-B024-32AAD67D6946}" type="presOf" srcId="{B8E2B568-E8F5-4FEC-B227-CA340C3F1CCC}" destId="{7468E4CA-6459-4C00-9105-8644498A1EFD}" srcOrd="1" destOrd="0" presId="urn:microsoft.com/office/officeart/2005/8/layout/process5"/>
    <dgm:cxn modelId="{528AAEE1-33F1-4E57-88A8-188E9DADD0C0}" type="presOf" srcId="{C7ADB5A7-FF10-4256-9379-E33FC692B90A}" destId="{3156C269-CBCD-4381-9CA4-DB35F604E284}" srcOrd="1" destOrd="0" presId="urn:microsoft.com/office/officeart/2005/8/layout/process5"/>
    <dgm:cxn modelId="{FC35C964-7C01-4BD5-BC7C-D65EAF3604E0}" type="presOf" srcId="{1EB1B70A-9FC1-46F5-8E46-06A25E59F462}" destId="{2CCBF40D-0C97-4B3B-99B6-C34C80DC6580}" srcOrd="0" destOrd="0" presId="urn:microsoft.com/office/officeart/2005/8/layout/process5"/>
    <dgm:cxn modelId="{656EFFE4-53EF-40B7-9A6F-B18735D9B3DF}" type="presOf" srcId="{79DD6EDF-C4EB-49E2-96E6-2DBDCD61C610}" destId="{4053C418-DA1F-47BE-A8A3-920AABE1370E}" srcOrd="1" destOrd="0" presId="urn:microsoft.com/office/officeart/2005/8/layout/process5"/>
    <dgm:cxn modelId="{93409EB3-8A3B-4888-B497-1D1020DD9D2B}" type="presOf" srcId="{245578E2-C964-4F5B-9BBA-82ABD290061B}" destId="{249DC7A4-0300-456F-8031-6E2FAB8D031C}" srcOrd="0" destOrd="0" presId="urn:microsoft.com/office/officeart/2005/8/layout/process5"/>
    <dgm:cxn modelId="{299E5A24-A3B1-45D0-8344-109824593DA9}" type="presOf" srcId="{085FF090-8AC1-427A-8747-92F1FBD26734}" destId="{181CD54A-9A31-4B7C-A27E-76B6C23B68AD}" srcOrd="1" destOrd="0" presId="urn:microsoft.com/office/officeart/2005/8/layout/process5"/>
    <dgm:cxn modelId="{5B3FD1F0-B7EC-4A49-B434-E2DFE558098E}" type="presOf" srcId="{16C3A480-2EF1-488D-9438-CAD167D0E587}" destId="{FBAE8C85-1964-4D26-8528-E1EF5E24668B}" srcOrd="0" destOrd="0" presId="urn:microsoft.com/office/officeart/2005/8/layout/process5"/>
    <dgm:cxn modelId="{719CBB45-CB8D-4F79-B0C5-BE1A1F330E8E}" type="presOf" srcId="{F3117D11-5EAB-4CCD-9771-ACCECC241CCB}" destId="{DB07359C-9D69-4F5E-A39A-B38B466D65B2}" srcOrd="0" destOrd="0" presId="urn:microsoft.com/office/officeart/2005/8/layout/process5"/>
    <dgm:cxn modelId="{00A97CA6-AE6F-4A1A-BB28-E9C5AAD4ADB7}" srcId="{6CED1E03-1EFA-4AF1-B2E7-004D276E6C79}" destId="{7AF6935C-9477-4493-97A3-29C48529B3D5}" srcOrd="2" destOrd="0" parTransId="{FA7301DF-FF9F-4055-AF6C-F55C88F27DEB}" sibTransId="{F3117D11-5EAB-4CCD-9771-ACCECC241CCB}"/>
    <dgm:cxn modelId="{662956B9-6ACD-4BBE-B8F8-A77E3520FB14}" type="presOf" srcId="{D7206CA3-5386-420E-8DC1-43708BB40919}" destId="{A7FF303A-6DB2-424E-A253-447B66076356}" srcOrd="0" destOrd="0" presId="urn:microsoft.com/office/officeart/2005/8/layout/process5"/>
    <dgm:cxn modelId="{4078CBDE-78D2-4E82-A806-1DB538C55EF8}" type="presOf" srcId="{23EE4439-2E82-4348-9B52-0F46BEBC7436}" destId="{1773D4DB-B4AC-4EF3-9062-DA30B1DA9F25}" srcOrd="0" destOrd="0" presId="urn:microsoft.com/office/officeart/2005/8/layout/process5"/>
    <dgm:cxn modelId="{E4B113E7-BC4E-4B1E-A3E6-BEA88132BC78}" srcId="{6CED1E03-1EFA-4AF1-B2E7-004D276E6C79}" destId="{245578E2-C964-4F5B-9BBA-82ABD290061B}" srcOrd="10" destOrd="0" parTransId="{79A11404-96E0-4855-8402-AA1F7771DB1A}" sibTransId="{B8E2B568-E8F5-4FEC-B227-CA340C3F1CCC}"/>
    <dgm:cxn modelId="{6F3CD3BE-146D-4EC2-8EF1-DC8F66997CF0}" type="presOf" srcId="{79DD6EDF-C4EB-49E2-96E6-2DBDCD61C610}" destId="{F14CA122-1279-45B7-96B1-046E04721BDB}" srcOrd="0" destOrd="0" presId="urn:microsoft.com/office/officeart/2005/8/layout/process5"/>
    <dgm:cxn modelId="{56168791-CCC1-425D-8606-E9D80A0BDCC5}" type="presOf" srcId="{63C38C1A-1921-4684-AEDB-49B8FA2A45F3}" destId="{C022F559-9EDB-4B1C-A8E6-73182F9B00AC}" srcOrd="0" destOrd="0" presId="urn:microsoft.com/office/officeart/2005/8/layout/process5"/>
    <dgm:cxn modelId="{B9A77875-8115-43C5-96EA-DBAE36E235B1}" type="presOf" srcId="{99965EBD-D6C1-4136-ACC6-C3C83483046B}" destId="{E20FE21B-D7FD-4968-B73B-BEE7AFE2A7F6}" srcOrd="0" destOrd="0" presId="urn:microsoft.com/office/officeart/2005/8/layout/process5"/>
    <dgm:cxn modelId="{1EB9BB56-39BD-49D8-AF7B-C3CB5882683D}" srcId="{6CED1E03-1EFA-4AF1-B2E7-004D276E6C79}" destId="{9D98542D-3D53-400F-A893-BCA1029AAA52}" srcOrd="11" destOrd="0" parTransId="{EC6FDB64-4B1C-4EE8-BE7E-580B3A880B1C}" sibTransId="{8235F772-577A-40D4-84F0-E73E32FF18BA}"/>
    <dgm:cxn modelId="{1FEFE5B3-E8B9-4739-8E2C-CF8398927CF7}" type="presOf" srcId="{7AF6935C-9477-4493-97A3-29C48529B3D5}" destId="{FC6A0AA5-24A1-4AF7-B8C4-DE20C034253D}" srcOrd="0" destOrd="0" presId="urn:microsoft.com/office/officeart/2005/8/layout/process5"/>
    <dgm:cxn modelId="{B8BDBF69-E463-4415-B46E-2E115093A4CF}" type="presOf" srcId="{BA318F86-FCB6-4E0C-840B-B9F54B92E068}" destId="{9534525F-19FD-4B73-BFEF-6C4F9C9F9A1D}" srcOrd="0" destOrd="0" presId="urn:microsoft.com/office/officeart/2005/8/layout/process5"/>
    <dgm:cxn modelId="{7D2EF3F9-088E-43D2-A775-977BC064B5CA}" type="presOf" srcId="{9F215AE6-53E1-4BFC-AFA5-5485FAE586BE}" destId="{AAC34B88-8958-4A02-9B4D-F6BA480CDA2C}" srcOrd="0" destOrd="0" presId="urn:microsoft.com/office/officeart/2005/8/layout/process5"/>
    <dgm:cxn modelId="{4912425E-EC63-42BF-B3E7-14217D00ECCC}" type="presOf" srcId="{9F215AE6-53E1-4BFC-AFA5-5485FAE586BE}" destId="{E5A1F883-CA26-4812-9425-77B2886112E1}" srcOrd="1" destOrd="0" presId="urn:microsoft.com/office/officeart/2005/8/layout/process5"/>
    <dgm:cxn modelId="{341DEF89-36CA-4799-A497-255132695243}" srcId="{6CED1E03-1EFA-4AF1-B2E7-004D276E6C79}" destId="{1EB1B70A-9FC1-46F5-8E46-06A25E59F462}" srcOrd="6" destOrd="0" parTransId="{AB3E89E4-C4EF-4379-9D10-075CB1CA0D3C}" sibTransId="{23EE4439-2E82-4348-9B52-0F46BEBC7436}"/>
    <dgm:cxn modelId="{3369AE8E-0BFF-4F25-A2E5-4D64A160919D}" type="presOf" srcId="{6CED1E03-1EFA-4AF1-B2E7-004D276E6C79}" destId="{D92CBEA1-D1B2-4899-9237-B34411C24551}" srcOrd="0" destOrd="0" presId="urn:microsoft.com/office/officeart/2005/8/layout/process5"/>
    <dgm:cxn modelId="{D730DAFA-7E7A-4BF9-BE2E-83F754046775}" type="presOf" srcId="{A38897F6-1C60-4316-ABC7-4976C2CD677B}" destId="{10026ACA-2679-40DD-9103-89C145B4847C}" srcOrd="0" destOrd="0" presId="urn:microsoft.com/office/officeart/2005/8/layout/process5"/>
    <dgm:cxn modelId="{6AF9E9AA-0AD1-4AF0-9D5F-16298154A8DC}" srcId="{6CED1E03-1EFA-4AF1-B2E7-004D276E6C79}" destId="{86298371-0B0E-44C7-B86F-884635A172D5}" srcOrd="9" destOrd="0" parTransId="{69E40BE4-C148-4E38-BF37-9A942D15046C}" sibTransId="{99965EBD-D6C1-4136-ACC6-C3C83483046B}"/>
    <dgm:cxn modelId="{6B6B2B53-CFD6-4CE8-871B-AE1D03462E82}" type="presOf" srcId="{C6EE3369-412E-4FE7-9A51-90C987BC6D93}" destId="{06B87BFA-0BFF-445B-BED3-D6359B817CE3}" srcOrd="0" destOrd="0" presId="urn:microsoft.com/office/officeart/2005/8/layout/process5"/>
    <dgm:cxn modelId="{7C98ABB3-FE0A-4BDC-B9B5-4DF124580D8C}" type="presOf" srcId="{86298371-0B0E-44C7-B86F-884635A172D5}" destId="{7CBC91A3-E2E7-4DEB-A5B8-E96FD7F5AF33}" srcOrd="0" destOrd="0" presId="urn:microsoft.com/office/officeart/2005/8/layout/process5"/>
    <dgm:cxn modelId="{4640F03F-D0B8-4B75-B6F4-F0F055864A70}" type="presOf" srcId="{2087754F-305E-443C-972A-87B7560112D3}" destId="{81920426-85C7-451E-9BDD-E490DD61B5CE}" srcOrd="0" destOrd="0" presId="urn:microsoft.com/office/officeart/2005/8/layout/process5"/>
    <dgm:cxn modelId="{590DEAD1-980F-4F81-977B-2EEBEF0A3F82}" type="presOf" srcId="{B8E2B568-E8F5-4FEC-B227-CA340C3F1CCC}" destId="{C8BD3EE8-1D0C-482C-B7AF-0ED3E5E3FE53}" srcOrd="0" destOrd="0" presId="urn:microsoft.com/office/officeart/2005/8/layout/process5"/>
    <dgm:cxn modelId="{AF88AE27-F8EA-42C4-8C68-BA31F0D4DC12}" type="presOf" srcId="{C7ADB5A7-FF10-4256-9379-E33FC692B90A}" destId="{8D96D0BA-279D-4956-8FE2-80B3C36EA944}" srcOrd="0" destOrd="0" presId="urn:microsoft.com/office/officeart/2005/8/layout/process5"/>
    <dgm:cxn modelId="{047337AC-55E1-4802-A4DF-92C8291111CD}" type="presOf" srcId="{A38897F6-1C60-4316-ABC7-4976C2CD677B}" destId="{B14DC931-393B-4992-A19D-D9F8F19390F4}" srcOrd="1" destOrd="0" presId="urn:microsoft.com/office/officeart/2005/8/layout/process5"/>
    <dgm:cxn modelId="{6DE96CF7-D15E-4938-8570-D1B5950C4B21}" srcId="{6CED1E03-1EFA-4AF1-B2E7-004D276E6C79}" destId="{BA318F86-FCB6-4E0C-840B-B9F54B92E068}" srcOrd="7" destOrd="0" parTransId="{419EBFDB-0BF7-469F-84E2-B6150C07D499}" sibTransId="{C7ADB5A7-FF10-4256-9379-E33FC692B90A}"/>
    <dgm:cxn modelId="{873AC4E4-DF59-4155-BA14-3DE4DB49AADE}" type="presOf" srcId="{1E98B57D-5D87-486B-8642-0E3C277D4944}" destId="{BA78F141-FECA-4A13-A8E8-84F69EE3ADB8}" srcOrd="0" destOrd="0" presId="urn:microsoft.com/office/officeart/2005/8/layout/process5"/>
    <dgm:cxn modelId="{44F808EA-2DE0-489C-8EAD-41B7FCB7B381}" type="presOf" srcId="{085FF090-8AC1-427A-8747-92F1FBD26734}" destId="{73BC020B-5087-4912-A24F-7D7ED593B065}" srcOrd="0" destOrd="0" presId="urn:microsoft.com/office/officeart/2005/8/layout/process5"/>
    <dgm:cxn modelId="{92FFD585-8418-4FCD-9DD8-C3E35A1A1502}" type="presOf" srcId="{99965EBD-D6C1-4136-ACC6-C3C83483046B}" destId="{79E78631-8BF2-4CA1-8977-D1D28F4C6748}" srcOrd="1" destOrd="0" presId="urn:microsoft.com/office/officeart/2005/8/layout/process5"/>
    <dgm:cxn modelId="{9EC49581-45C3-47EB-BB8A-4D0790F4DA75}" type="presOf" srcId="{23EE4439-2E82-4348-9B52-0F46BEBC7436}" destId="{CC1DF153-135B-4406-83FC-FCF0D8296795}" srcOrd="1" destOrd="0" presId="urn:microsoft.com/office/officeart/2005/8/layout/process5"/>
    <dgm:cxn modelId="{31BB680A-775F-4AC4-B7E9-9E57362E7A41}" type="presOf" srcId="{9D98542D-3D53-400F-A893-BCA1029AAA52}" destId="{EB1BF4B1-1928-4818-BD26-DBDEC890EB8E}" srcOrd="0" destOrd="0" presId="urn:microsoft.com/office/officeart/2005/8/layout/process5"/>
    <dgm:cxn modelId="{DBAC78EB-78F8-415C-9F0C-5B724AFCB488}" type="presOf" srcId="{F3117D11-5EAB-4CCD-9771-ACCECC241CCB}" destId="{BDF7913A-A073-415F-A366-3E2628568770}" srcOrd="1" destOrd="0" presId="urn:microsoft.com/office/officeart/2005/8/layout/process5"/>
    <dgm:cxn modelId="{BA505949-9D46-46CC-BCCB-032227C83B47}" srcId="{6CED1E03-1EFA-4AF1-B2E7-004D276E6C79}" destId="{3AE2B5BA-08E8-4119-8CA4-DF1429C67D80}" srcOrd="4" destOrd="0" parTransId="{122A38F2-1F63-41E8-A814-809D09115B1B}" sibTransId="{9F215AE6-53E1-4BFC-AFA5-5485FAE586BE}"/>
    <dgm:cxn modelId="{76A651D6-A6C6-4CA2-9CBB-79B38EEF8C3F}" srcId="{6CED1E03-1EFA-4AF1-B2E7-004D276E6C79}" destId="{C6EE3369-412E-4FE7-9A51-90C987BC6D93}" srcOrd="8" destOrd="0" parTransId="{224DF590-CF28-4D36-977B-8E5D2747E61E}" sibTransId="{085FF090-8AC1-427A-8747-92F1FBD26734}"/>
    <dgm:cxn modelId="{132AEE08-0DC2-4F6D-9A6D-8CE5A3544C55}" type="presParOf" srcId="{D92CBEA1-D1B2-4899-9237-B34411C24551}" destId="{FBAE8C85-1964-4D26-8528-E1EF5E24668B}" srcOrd="0" destOrd="0" presId="urn:microsoft.com/office/officeart/2005/8/layout/process5"/>
    <dgm:cxn modelId="{646E9C4D-A466-4C01-A15A-23607F9968A5}" type="presParOf" srcId="{D92CBEA1-D1B2-4899-9237-B34411C24551}" destId="{F14CA122-1279-45B7-96B1-046E04721BDB}" srcOrd="1" destOrd="0" presId="urn:microsoft.com/office/officeart/2005/8/layout/process5"/>
    <dgm:cxn modelId="{D4AA4977-7381-466D-8BDB-47DFBE0E41FE}" type="presParOf" srcId="{F14CA122-1279-45B7-96B1-046E04721BDB}" destId="{4053C418-DA1F-47BE-A8A3-920AABE1370E}" srcOrd="0" destOrd="0" presId="urn:microsoft.com/office/officeart/2005/8/layout/process5"/>
    <dgm:cxn modelId="{0794A0D8-1152-4E36-AE71-CBC4C3D1C582}" type="presParOf" srcId="{D92CBEA1-D1B2-4899-9237-B34411C24551}" destId="{81920426-85C7-451E-9BDD-E490DD61B5CE}" srcOrd="2" destOrd="0" presId="urn:microsoft.com/office/officeart/2005/8/layout/process5"/>
    <dgm:cxn modelId="{019F2A42-4F8D-4FD6-BD78-E166790D9E3F}" type="presParOf" srcId="{D92CBEA1-D1B2-4899-9237-B34411C24551}" destId="{BA78F141-FECA-4A13-A8E8-84F69EE3ADB8}" srcOrd="3" destOrd="0" presId="urn:microsoft.com/office/officeart/2005/8/layout/process5"/>
    <dgm:cxn modelId="{4968943F-2CE7-47BF-ACC2-87F2103ECF71}" type="presParOf" srcId="{BA78F141-FECA-4A13-A8E8-84F69EE3ADB8}" destId="{3827A4F4-9F83-41BA-8C97-2F357B68EA7A}" srcOrd="0" destOrd="0" presId="urn:microsoft.com/office/officeart/2005/8/layout/process5"/>
    <dgm:cxn modelId="{85F4FE55-B0A7-44D0-82E1-36A074023A32}" type="presParOf" srcId="{D92CBEA1-D1B2-4899-9237-B34411C24551}" destId="{FC6A0AA5-24A1-4AF7-B8C4-DE20C034253D}" srcOrd="4" destOrd="0" presId="urn:microsoft.com/office/officeart/2005/8/layout/process5"/>
    <dgm:cxn modelId="{AFAAAF85-8FBD-4453-A02C-D429068650F0}" type="presParOf" srcId="{D92CBEA1-D1B2-4899-9237-B34411C24551}" destId="{DB07359C-9D69-4F5E-A39A-B38B466D65B2}" srcOrd="5" destOrd="0" presId="urn:microsoft.com/office/officeart/2005/8/layout/process5"/>
    <dgm:cxn modelId="{EBC6B47E-DE3B-476F-9AB2-6C7640257D0E}" type="presParOf" srcId="{DB07359C-9D69-4F5E-A39A-B38B466D65B2}" destId="{BDF7913A-A073-415F-A366-3E2628568770}" srcOrd="0" destOrd="0" presId="urn:microsoft.com/office/officeart/2005/8/layout/process5"/>
    <dgm:cxn modelId="{26A1FF42-50C4-4493-8404-BD33AA41A9E5}" type="presParOf" srcId="{D92CBEA1-D1B2-4899-9237-B34411C24551}" destId="{C022F559-9EDB-4B1C-A8E6-73182F9B00AC}" srcOrd="6" destOrd="0" presId="urn:microsoft.com/office/officeart/2005/8/layout/process5"/>
    <dgm:cxn modelId="{98FAB14C-E094-4481-A561-123DCE21C1C7}" type="presParOf" srcId="{D92CBEA1-D1B2-4899-9237-B34411C24551}" destId="{10026ACA-2679-40DD-9103-89C145B4847C}" srcOrd="7" destOrd="0" presId="urn:microsoft.com/office/officeart/2005/8/layout/process5"/>
    <dgm:cxn modelId="{2678D0C1-CDD1-4E7E-9471-EA008711EF0E}" type="presParOf" srcId="{10026ACA-2679-40DD-9103-89C145B4847C}" destId="{B14DC931-393B-4992-A19D-D9F8F19390F4}" srcOrd="0" destOrd="0" presId="urn:microsoft.com/office/officeart/2005/8/layout/process5"/>
    <dgm:cxn modelId="{45038800-719F-4212-91C4-0DDC4B70CBA3}" type="presParOf" srcId="{D92CBEA1-D1B2-4899-9237-B34411C24551}" destId="{8636DD5D-B493-4B5A-BE9E-BFC05789BD5B}" srcOrd="8" destOrd="0" presId="urn:microsoft.com/office/officeart/2005/8/layout/process5"/>
    <dgm:cxn modelId="{0961496B-1AA2-418D-83FB-48C27F71F256}" type="presParOf" srcId="{D92CBEA1-D1B2-4899-9237-B34411C24551}" destId="{AAC34B88-8958-4A02-9B4D-F6BA480CDA2C}" srcOrd="9" destOrd="0" presId="urn:microsoft.com/office/officeart/2005/8/layout/process5"/>
    <dgm:cxn modelId="{E08CB436-962B-4E0A-B3F6-80E0C7B6E963}" type="presParOf" srcId="{AAC34B88-8958-4A02-9B4D-F6BA480CDA2C}" destId="{E5A1F883-CA26-4812-9425-77B2886112E1}" srcOrd="0" destOrd="0" presId="urn:microsoft.com/office/officeart/2005/8/layout/process5"/>
    <dgm:cxn modelId="{BE398266-A82C-4840-A760-796B17C86FF2}" type="presParOf" srcId="{D92CBEA1-D1B2-4899-9237-B34411C24551}" destId="{AE49E52E-EA90-4988-9564-1BAD446AF484}" srcOrd="10" destOrd="0" presId="urn:microsoft.com/office/officeart/2005/8/layout/process5"/>
    <dgm:cxn modelId="{01B92914-FBF2-4926-A407-304C3614D825}" type="presParOf" srcId="{D92CBEA1-D1B2-4899-9237-B34411C24551}" destId="{A7FF303A-6DB2-424E-A253-447B66076356}" srcOrd="11" destOrd="0" presId="urn:microsoft.com/office/officeart/2005/8/layout/process5"/>
    <dgm:cxn modelId="{6B916939-399C-434F-9B62-EF09066D3FA3}" type="presParOf" srcId="{A7FF303A-6DB2-424E-A253-447B66076356}" destId="{6A993285-8799-420D-93AC-8B97B55BCC5A}" srcOrd="0" destOrd="0" presId="urn:microsoft.com/office/officeart/2005/8/layout/process5"/>
    <dgm:cxn modelId="{4075BC17-4252-4365-998D-2CE8DAA01965}" type="presParOf" srcId="{D92CBEA1-D1B2-4899-9237-B34411C24551}" destId="{2CCBF40D-0C97-4B3B-99B6-C34C80DC6580}" srcOrd="12" destOrd="0" presId="urn:microsoft.com/office/officeart/2005/8/layout/process5"/>
    <dgm:cxn modelId="{1682476D-03C9-4E72-A376-BF66E02916D5}" type="presParOf" srcId="{D92CBEA1-D1B2-4899-9237-B34411C24551}" destId="{1773D4DB-B4AC-4EF3-9062-DA30B1DA9F25}" srcOrd="13" destOrd="0" presId="urn:microsoft.com/office/officeart/2005/8/layout/process5"/>
    <dgm:cxn modelId="{A40A90C1-36C1-4BEA-A25B-AD3A6A246437}" type="presParOf" srcId="{1773D4DB-B4AC-4EF3-9062-DA30B1DA9F25}" destId="{CC1DF153-135B-4406-83FC-FCF0D8296795}" srcOrd="0" destOrd="0" presId="urn:microsoft.com/office/officeart/2005/8/layout/process5"/>
    <dgm:cxn modelId="{0FABB97E-C6B7-4497-9701-AA7F125A8BBE}" type="presParOf" srcId="{D92CBEA1-D1B2-4899-9237-B34411C24551}" destId="{9534525F-19FD-4B73-BFEF-6C4F9C9F9A1D}" srcOrd="14" destOrd="0" presId="urn:microsoft.com/office/officeart/2005/8/layout/process5"/>
    <dgm:cxn modelId="{5B6146E7-6123-4C06-9993-DF72B981CA0E}" type="presParOf" srcId="{D92CBEA1-D1B2-4899-9237-B34411C24551}" destId="{8D96D0BA-279D-4956-8FE2-80B3C36EA944}" srcOrd="15" destOrd="0" presId="urn:microsoft.com/office/officeart/2005/8/layout/process5"/>
    <dgm:cxn modelId="{3D0C3567-82C3-4E94-893B-A7B561BAAF64}" type="presParOf" srcId="{8D96D0BA-279D-4956-8FE2-80B3C36EA944}" destId="{3156C269-CBCD-4381-9CA4-DB35F604E284}" srcOrd="0" destOrd="0" presId="urn:microsoft.com/office/officeart/2005/8/layout/process5"/>
    <dgm:cxn modelId="{EF6D6174-934D-4DAB-B171-56280E00440D}" type="presParOf" srcId="{D92CBEA1-D1B2-4899-9237-B34411C24551}" destId="{06B87BFA-0BFF-445B-BED3-D6359B817CE3}" srcOrd="16" destOrd="0" presId="urn:microsoft.com/office/officeart/2005/8/layout/process5"/>
    <dgm:cxn modelId="{0720D689-6687-4E95-92CA-851E5533C74C}" type="presParOf" srcId="{D92CBEA1-D1B2-4899-9237-B34411C24551}" destId="{73BC020B-5087-4912-A24F-7D7ED593B065}" srcOrd="17" destOrd="0" presId="urn:microsoft.com/office/officeart/2005/8/layout/process5"/>
    <dgm:cxn modelId="{0427237F-A826-43D5-8480-C1EC46BBA75B}" type="presParOf" srcId="{73BC020B-5087-4912-A24F-7D7ED593B065}" destId="{181CD54A-9A31-4B7C-A27E-76B6C23B68AD}" srcOrd="0" destOrd="0" presId="urn:microsoft.com/office/officeart/2005/8/layout/process5"/>
    <dgm:cxn modelId="{76063A5F-B5D4-432E-A9DF-9141A2287C97}" type="presParOf" srcId="{D92CBEA1-D1B2-4899-9237-B34411C24551}" destId="{7CBC91A3-E2E7-4DEB-A5B8-E96FD7F5AF33}" srcOrd="18" destOrd="0" presId="urn:microsoft.com/office/officeart/2005/8/layout/process5"/>
    <dgm:cxn modelId="{CF250770-120D-4913-AFD0-EE17A9A2945E}" type="presParOf" srcId="{D92CBEA1-D1B2-4899-9237-B34411C24551}" destId="{E20FE21B-D7FD-4968-B73B-BEE7AFE2A7F6}" srcOrd="19" destOrd="0" presId="urn:microsoft.com/office/officeart/2005/8/layout/process5"/>
    <dgm:cxn modelId="{B0A08EC4-F696-4CC1-971B-4C93166481AF}" type="presParOf" srcId="{E20FE21B-D7FD-4968-B73B-BEE7AFE2A7F6}" destId="{79E78631-8BF2-4CA1-8977-D1D28F4C6748}" srcOrd="0" destOrd="0" presId="urn:microsoft.com/office/officeart/2005/8/layout/process5"/>
    <dgm:cxn modelId="{328F1BC5-3183-4F30-8FBF-FF284C4E6BEC}" type="presParOf" srcId="{D92CBEA1-D1B2-4899-9237-B34411C24551}" destId="{249DC7A4-0300-456F-8031-6E2FAB8D031C}" srcOrd="20" destOrd="0" presId="urn:microsoft.com/office/officeart/2005/8/layout/process5"/>
    <dgm:cxn modelId="{D7D5D492-299C-4636-B927-E529F6884DBE}" type="presParOf" srcId="{D92CBEA1-D1B2-4899-9237-B34411C24551}" destId="{C8BD3EE8-1D0C-482C-B7AF-0ED3E5E3FE53}" srcOrd="21" destOrd="0" presId="urn:microsoft.com/office/officeart/2005/8/layout/process5"/>
    <dgm:cxn modelId="{B29187CB-F51B-401A-B7B8-DF12D451067A}" type="presParOf" srcId="{C8BD3EE8-1D0C-482C-B7AF-0ED3E5E3FE53}" destId="{7468E4CA-6459-4C00-9105-8644498A1EFD}" srcOrd="0" destOrd="0" presId="urn:microsoft.com/office/officeart/2005/8/layout/process5"/>
    <dgm:cxn modelId="{0EFAD7DC-44DE-4260-AB39-B03C4AD9FC68}" type="presParOf" srcId="{D92CBEA1-D1B2-4899-9237-B34411C24551}" destId="{EB1BF4B1-1928-4818-BD26-DBDEC890EB8E}" srcOrd="22" destOrd="0" presId="urn:microsoft.com/office/officeart/2005/8/layout/process5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F5B26-9705-4569-99AC-4066ADFA34CA}">
      <dsp:nvSpPr>
        <dsp:cNvPr id="0" name=""/>
        <dsp:cNvSpPr/>
      </dsp:nvSpPr>
      <dsp:spPr>
        <a:xfrm>
          <a:off x="7233" y="533479"/>
          <a:ext cx="2161877" cy="1297126"/>
        </a:xfrm>
        <a:prstGeom prst="roundRect">
          <a:avLst>
            <a:gd name="adj" fmla="val 10000"/>
          </a:avLst>
        </a:prstGeom>
        <a:solidFill>
          <a:schemeClr val="bg1">
            <a:lumMod val="65000"/>
            <a:alpha val="2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Výzva na předkládání IS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45225" y="571471"/>
        <a:ext cx="2085893" cy="1221142"/>
      </dsp:txXfrm>
    </dsp:sp>
    <dsp:sp modelId="{BFF38AA6-545B-4286-B2BB-BC8E7FAB164A}">
      <dsp:nvSpPr>
        <dsp:cNvPr id="0" name=""/>
        <dsp:cNvSpPr/>
      </dsp:nvSpPr>
      <dsp:spPr>
        <a:xfrm>
          <a:off x="2359355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2359355" y="1021199"/>
        <a:ext cx="320822" cy="321687"/>
      </dsp:txXfrm>
    </dsp:sp>
    <dsp:sp modelId="{1A5EE343-8C3B-4730-955E-B42AF772C95E}">
      <dsp:nvSpPr>
        <dsp:cNvPr id="0" name=""/>
        <dsp:cNvSpPr/>
      </dsp:nvSpPr>
      <dsp:spPr>
        <a:xfrm>
          <a:off x="3033861" y="533479"/>
          <a:ext cx="2161877" cy="1297126"/>
        </a:xfrm>
        <a:prstGeom prst="roundRect">
          <a:avLst>
            <a:gd name="adj" fmla="val 10000"/>
          </a:avLst>
        </a:prstGeom>
        <a:solidFill>
          <a:srgbClr val="FF0000">
            <a:alpha val="13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Žádost o schválení IS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3071853" y="571471"/>
        <a:ext cx="2085893" cy="1221142"/>
      </dsp:txXfrm>
    </dsp:sp>
    <dsp:sp modelId="{9D17B15A-14A9-44C5-B2E5-C1BCFC5C146C}">
      <dsp:nvSpPr>
        <dsp:cNvPr id="0" name=""/>
        <dsp:cNvSpPr/>
      </dsp:nvSpPr>
      <dsp:spPr>
        <a:xfrm>
          <a:off x="5385983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>
        <a:off x="5385983" y="1021199"/>
        <a:ext cx="320822" cy="321687"/>
      </dsp:txXfrm>
    </dsp:sp>
    <dsp:sp modelId="{7B07C8DE-7485-4955-8410-83D2880B43AA}">
      <dsp:nvSpPr>
        <dsp:cNvPr id="0" name=""/>
        <dsp:cNvSpPr/>
      </dsp:nvSpPr>
      <dsp:spPr>
        <a:xfrm>
          <a:off x="6060489" y="533479"/>
          <a:ext cx="2161877" cy="1297126"/>
        </a:xfrm>
        <a:prstGeom prst="roundRect">
          <a:avLst>
            <a:gd name="adj" fmla="val 10000"/>
          </a:avLst>
        </a:prstGeom>
        <a:solidFill>
          <a:schemeClr val="bg1">
            <a:lumMod val="65000"/>
            <a:alpha val="2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Kontrola formálních náležitostí a přijatelnosti 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6098481" y="571471"/>
        <a:ext cx="2085893" cy="1221142"/>
      </dsp:txXfrm>
    </dsp:sp>
    <dsp:sp modelId="{621CB497-AFDB-43F8-B39F-DF2D4DDD39E3}">
      <dsp:nvSpPr>
        <dsp:cNvPr id="0" name=""/>
        <dsp:cNvSpPr/>
      </dsp:nvSpPr>
      <dsp:spPr>
        <a:xfrm rot="5400000">
          <a:off x="6912269" y="198193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-5400000">
        <a:off x="6980585" y="2020851"/>
        <a:ext cx="321687" cy="320822"/>
      </dsp:txXfrm>
    </dsp:sp>
    <dsp:sp modelId="{41AA9789-CE59-4B9D-81C2-B131B8D1A47C}">
      <dsp:nvSpPr>
        <dsp:cNvPr id="0" name=""/>
        <dsp:cNvSpPr/>
      </dsp:nvSpPr>
      <dsp:spPr>
        <a:xfrm>
          <a:off x="6060489" y="2695356"/>
          <a:ext cx="2161877" cy="1297126"/>
        </a:xfrm>
        <a:prstGeom prst="roundRect">
          <a:avLst>
            <a:gd name="adj" fmla="val 10000"/>
          </a:avLst>
        </a:prstGeom>
        <a:solidFill>
          <a:srgbClr val="00B0F0">
            <a:alpha val="25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Věcné hodnocení IS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6098481" y="2733348"/>
        <a:ext cx="2085893" cy="1221142"/>
      </dsp:txXfrm>
    </dsp:sp>
    <dsp:sp modelId="{C08E12BA-395B-4B91-AEFC-61BD9AD3036E}">
      <dsp:nvSpPr>
        <dsp:cNvPr id="0" name=""/>
        <dsp:cNvSpPr/>
      </dsp:nvSpPr>
      <dsp:spPr>
        <a:xfrm rot="10800000">
          <a:off x="5411926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0800000">
        <a:off x="5549421" y="3183076"/>
        <a:ext cx="320822" cy="321687"/>
      </dsp:txXfrm>
    </dsp:sp>
    <dsp:sp modelId="{6E545A93-2F1A-4A81-8DEB-14C1EAE0F551}">
      <dsp:nvSpPr>
        <dsp:cNvPr id="0" name=""/>
        <dsp:cNvSpPr/>
      </dsp:nvSpPr>
      <dsp:spPr>
        <a:xfrm>
          <a:off x="3033861" y="2695356"/>
          <a:ext cx="2161877" cy="1297126"/>
        </a:xfrm>
        <a:prstGeom prst="roundRect">
          <a:avLst>
            <a:gd name="adj" fmla="val 10000"/>
          </a:avLst>
        </a:prstGeom>
        <a:solidFill>
          <a:srgbClr val="FF3399">
            <a:alpha val="25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Závěrečné projednání na NSK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3071853" y="2733348"/>
        <a:ext cx="2085893" cy="1221142"/>
      </dsp:txXfrm>
    </dsp:sp>
    <dsp:sp modelId="{84C0083E-8CB9-4AD5-A49B-4CD649D3EDE5}">
      <dsp:nvSpPr>
        <dsp:cNvPr id="0" name=""/>
        <dsp:cNvSpPr/>
      </dsp:nvSpPr>
      <dsp:spPr>
        <a:xfrm rot="10800000">
          <a:off x="2385298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0800000">
        <a:off x="2522793" y="3183076"/>
        <a:ext cx="320822" cy="321687"/>
      </dsp:txXfrm>
    </dsp:sp>
    <dsp:sp modelId="{178C545E-B260-483A-9D67-48321C211BCF}">
      <dsp:nvSpPr>
        <dsp:cNvPr id="0" name=""/>
        <dsp:cNvSpPr/>
      </dsp:nvSpPr>
      <dsp:spPr>
        <a:xfrm>
          <a:off x="7233" y="2695356"/>
          <a:ext cx="2161877" cy="1297126"/>
        </a:xfrm>
        <a:prstGeom prst="roundRect">
          <a:avLst>
            <a:gd name="adj" fmla="val 10000"/>
          </a:avLst>
        </a:prstGeom>
        <a:solidFill>
          <a:srgbClr val="7030A0">
            <a:alpha val="25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Rozhodnutí o schválení/ neschválení IS/dopis 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45225" y="2733348"/>
        <a:ext cx="2085893" cy="12211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20485-AF3A-4BD3-AF1D-FC2AF37CD29E}">
      <dsp:nvSpPr>
        <dsp:cNvPr id="0" name=""/>
        <dsp:cNvSpPr/>
      </dsp:nvSpPr>
      <dsp:spPr>
        <a:xfrm>
          <a:off x="808895" y="1047"/>
          <a:ext cx="1739949" cy="1043969"/>
        </a:xfrm>
        <a:prstGeom prst="roundRect">
          <a:avLst>
            <a:gd name="adj" fmla="val 10000"/>
          </a:avLst>
        </a:prstGeom>
        <a:solidFill>
          <a:srgbClr val="7030A0">
            <a:alpha val="24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Schválená IS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839472" y="31624"/>
        <a:ext cx="1678795" cy="982815"/>
      </dsp:txXfrm>
    </dsp:sp>
    <dsp:sp modelId="{9740A298-8024-43EF-827A-B80A5F312E50}">
      <dsp:nvSpPr>
        <dsp:cNvPr id="0" name=""/>
        <dsp:cNvSpPr/>
      </dsp:nvSpPr>
      <dsp:spPr>
        <a:xfrm>
          <a:off x="2701960" y="307278"/>
          <a:ext cx="368869" cy="431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2701960" y="393579"/>
        <a:ext cx="258208" cy="258905"/>
      </dsp:txXfrm>
    </dsp:sp>
    <dsp:sp modelId="{B97AB890-16F6-47B8-8C8E-040DB60877AF}">
      <dsp:nvSpPr>
        <dsp:cNvPr id="0" name=""/>
        <dsp:cNvSpPr/>
      </dsp:nvSpPr>
      <dsp:spPr>
        <a:xfrm>
          <a:off x="3244825" y="1047"/>
          <a:ext cx="1739949" cy="1043969"/>
        </a:xfrm>
        <a:prstGeom prst="roundRect">
          <a:avLst>
            <a:gd name="adj" fmla="val 10000"/>
          </a:avLst>
        </a:prstGeom>
        <a:solidFill>
          <a:srgbClr val="00B0F0">
            <a:alpha val="24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Vyhlášení výzvy ŘO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3275402" y="31624"/>
        <a:ext cx="1678795" cy="982815"/>
      </dsp:txXfrm>
    </dsp:sp>
    <dsp:sp modelId="{268BB6B0-DD65-43E7-92C5-F8B82B2413BD}">
      <dsp:nvSpPr>
        <dsp:cNvPr id="0" name=""/>
        <dsp:cNvSpPr/>
      </dsp:nvSpPr>
      <dsp:spPr>
        <a:xfrm>
          <a:off x="5137890" y="307278"/>
          <a:ext cx="368869" cy="431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5137890" y="393579"/>
        <a:ext cx="258208" cy="258905"/>
      </dsp:txXfrm>
    </dsp:sp>
    <dsp:sp modelId="{9277D6FD-3717-44CE-BA02-61857260345A}">
      <dsp:nvSpPr>
        <dsp:cNvPr id="0" name=""/>
        <dsp:cNvSpPr/>
      </dsp:nvSpPr>
      <dsp:spPr>
        <a:xfrm>
          <a:off x="5680754" y="1047"/>
          <a:ext cx="1739949" cy="1043969"/>
        </a:xfrm>
        <a:prstGeom prst="roundRect">
          <a:avLst>
            <a:gd name="adj" fmla="val 10000"/>
          </a:avLst>
        </a:prstGeom>
        <a:solidFill>
          <a:srgbClr val="FF0000">
            <a:alpha val="12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Příprava výzvy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5711331" y="31624"/>
        <a:ext cx="1678795" cy="982815"/>
      </dsp:txXfrm>
    </dsp:sp>
    <dsp:sp modelId="{6B6BB6C3-8C5B-4B22-881A-6FB909B25527}">
      <dsp:nvSpPr>
        <dsp:cNvPr id="0" name=""/>
        <dsp:cNvSpPr/>
      </dsp:nvSpPr>
      <dsp:spPr>
        <a:xfrm rot="5400000">
          <a:off x="6366294" y="1166813"/>
          <a:ext cx="368869" cy="431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-5400000">
        <a:off x="6421277" y="1198132"/>
        <a:ext cx="258905" cy="258208"/>
      </dsp:txXfrm>
    </dsp:sp>
    <dsp:sp modelId="{F0A19862-686D-4488-9446-0EE2573C7844}">
      <dsp:nvSpPr>
        <dsp:cNvPr id="0" name=""/>
        <dsp:cNvSpPr/>
      </dsp:nvSpPr>
      <dsp:spPr>
        <a:xfrm>
          <a:off x="5680754" y="1740996"/>
          <a:ext cx="1739949" cy="1043969"/>
        </a:xfrm>
        <a:prstGeom prst="roundRect">
          <a:avLst>
            <a:gd name="adj" fmla="val 10000"/>
          </a:avLst>
        </a:prstGeom>
        <a:solidFill>
          <a:srgbClr val="FF0000">
            <a:alpha val="12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Podání žádosti o schválení výzvy a hodnoticích kritérií na ŘO IROP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5711331" y="1771573"/>
        <a:ext cx="1678795" cy="982815"/>
      </dsp:txXfrm>
    </dsp:sp>
    <dsp:sp modelId="{D64EF1F7-D49B-4514-937C-6CD28CBE57FE}">
      <dsp:nvSpPr>
        <dsp:cNvPr id="0" name=""/>
        <dsp:cNvSpPr/>
      </dsp:nvSpPr>
      <dsp:spPr>
        <a:xfrm rot="10800000">
          <a:off x="5158769" y="2047227"/>
          <a:ext cx="368869" cy="431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0800000">
        <a:off x="5269430" y="2133528"/>
        <a:ext cx="258208" cy="258905"/>
      </dsp:txXfrm>
    </dsp:sp>
    <dsp:sp modelId="{64ABAEB5-9DDC-4942-BE92-62E6B18FB81D}">
      <dsp:nvSpPr>
        <dsp:cNvPr id="0" name=""/>
        <dsp:cNvSpPr/>
      </dsp:nvSpPr>
      <dsp:spPr>
        <a:xfrm>
          <a:off x="3244825" y="1740996"/>
          <a:ext cx="1739949" cy="1043969"/>
        </a:xfrm>
        <a:prstGeom prst="roundRect">
          <a:avLst>
            <a:gd name="adj" fmla="val 10000"/>
          </a:avLst>
        </a:prstGeom>
        <a:solidFill>
          <a:srgbClr val="FF0000">
            <a:alpha val="12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Kritéria ITI schvalovaná MV IROP</a:t>
          </a:r>
          <a:endParaRPr lang="cs-CZ" sz="1500" kern="1200" dirty="0"/>
        </a:p>
      </dsp:txBody>
      <dsp:txXfrm>
        <a:off x="3275402" y="1771573"/>
        <a:ext cx="1678795" cy="982815"/>
      </dsp:txXfrm>
    </dsp:sp>
    <dsp:sp modelId="{34FE1D51-CB30-417B-8759-DE3A2B622458}">
      <dsp:nvSpPr>
        <dsp:cNvPr id="0" name=""/>
        <dsp:cNvSpPr/>
      </dsp:nvSpPr>
      <dsp:spPr>
        <a:xfrm rot="10800000">
          <a:off x="2722840" y="2047227"/>
          <a:ext cx="368869" cy="431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0800000">
        <a:off x="2833501" y="2133528"/>
        <a:ext cx="258208" cy="258905"/>
      </dsp:txXfrm>
    </dsp:sp>
    <dsp:sp modelId="{60CBC9FB-251D-4975-B22A-7E7EC3471E04}">
      <dsp:nvSpPr>
        <dsp:cNvPr id="0" name=""/>
        <dsp:cNvSpPr/>
      </dsp:nvSpPr>
      <dsp:spPr>
        <a:xfrm>
          <a:off x="808895" y="1740996"/>
          <a:ext cx="1739949" cy="1043969"/>
        </a:xfrm>
        <a:prstGeom prst="roundRect">
          <a:avLst>
            <a:gd name="adj" fmla="val 10000"/>
          </a:avLst>
        </a:prstGeom>
        <a:solidFill>
          <a:srgbClr val="FF0000">
            <a:alpha val="12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Schválení výzvy nositele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839472" y="1771573"/>
        <a:ext cx="1678795" cy="982815"/>
      </dsp:txXfrm>
    </dsp:sp>
    <dsp:sp modelId="{CB1FA9C3-B0FD-44A9-819C-C08CD8872484}">
      <dsp:nvSpPr>
        <dsp:cNvPr id="0" name=""/>
        <dsp:cNvSpPr/>
      </dsp:nvSpPr>
      <dsp:spPr>
        <a:xfrm rot="5400000">
          <a:off x="1494435" y="2906762"/>
          <a:ext cx="368869" cy="431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-5400000">
        <a:off x="1549418" y="2938081"/>
        <a:ext cx="258905" cy="258208"/>
      </dsp:txXfrm>
    </dsp:sp>
    <dsp:sp modelId="{55639648-2353-4645-BC4E-E8B32025F168}">
      <dsp:nvSpPr>
        <dsp:cNvPr id="0" name=""/>
        <dsp:cNvSpPr/>
      </dsp:nvSpPr>
      <dsp:spPr>
        <a:xfrm>
          <a:off x="808895" y="3480946"/>
          <a:ext cx="1739949" cy="1043969"/>
        </a:xfrm>
        <a:prstGeom prst="roundRect">
          <a:avLst>
            <a:gd name="adj" fmla="val 10000"/>
          </a:avLst>
        </a:prstGeom>
        <a:solidFill>
          <a:srgbClr val="FF0000">
            <a:alpha val="12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Vyhlášení a zveřejnění výzvy</a:t>
          </a:r>
          <a:endParaRPr lang="cs-CZ" sz="1500" kern="1200" dirty="0"/>
        </a:p>
      </dsp:txBody>
      <dsp:txXfrm>
        <a:off x="839472" y="3511523"/>
        <a:ext cx="1678795" cy="982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AE8C85-1964-4D26-8528-E1EF5E24668B}">
      <dsp:nvSpPr>
        <dsp:cNvPr id="0" name=""/>
        <dsp:cNvSpPr/>
      </dsp:nvSpPr>
      <dsp:spPr>
        <a:xfrm>
          <a:off x="3985" y="321008"/>
          <a:ext cx="1742493" cy="1045496"/>
        </a:xfrm>
        <a:prstGeom prst="roundRect">
          <a:avLst>
            <a:gd name="adj" fmla="val 10000"/>
          </a:avLst>
        </a:prstGeom>
        <a:solidFill>
          <a:srgbClr val="7030A0">
            <a:alpha val="25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Schválená Isg/akceptace Isg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34607" y="351630"/>
        <a:ext cx="1681249" cy="984252"/>
      </dsp:txXfrm>
    </dsp:sp>
    <dsp:sp modelId="{F14CA122-1279-45B7-96B1-046E04721BDB}">
      <dsp:nvSpPr>
        <dsp:cNvPr id="0" name=""/>
        <dsp:cNvSpPr/>
      </dsp:nvSpPr>
      <dsp:spPr>
        <a:xfrm>
          <a:off x="1899818" y="627687"/>
          <a:ext cx="369408" cy="4321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1899818" y="714115"/>
        <a:ext cx="258586" cy="259282"/>
      </dsp:txXfrm>
    </dsp:sp>
    <dsp:sp modelId="{81920426-85C7-451E-9BDD-E490DD61B5CE}">
      <dsp:nvSpPr>
        <dsp:cNvPr id="0" name=""/>
        <dsp:cNvSpPr/>
      </dsp:nvSpPr>
      <dsp:spPr>
        <a:xfrm>
          <a:off x="2443476" y="321008"/>
          <a:ext cx="1742493" cy="1045496"/>
        </a:xfrm>
        <a:prstGeom prst="roundRect">
          <a:avLst>
            <a:gd name="adj" fmla="val 10000"/>
          </a:avLst>
        </a:prstGeom>
        <a:solidFill>
          <a:srgbClr val="00B0F0">
            <a:alpha val="25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ŘO vyhlásí výzvu pro integrované projekty 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2474098" y="351630"/>
        <a:ext cx="1681249" cy="984252"/>
      </dsp:txXfrm>
    </dsp:sp>
    <dsp:sp modelId="{BA78F141-FECA-4A13-A8E8-84F69EE3ADB8}">
      <dsp:nvSpPr>
        <dsp:cNvPr id="0" name=""/>
        <dsp:cNvSpPr/>
      </dsp:nvSpPr>
      <dsp:spPr>
        <a:xfrm rot="21567769">
          <a:off x="4330292" y="616535"/>
          <a:ext cx="347721" cy="4321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4330294" y="703452"/>
        <a:ext cx="243405" cy="259282"/>
      </dsp:txXfrm>
    </dsp:sp>
    <dsp:sp modelId="{FC6A0AA5-24A1-4AF7-B8C4-DE20C034253D}">
      <dsp:nvSpPr>
        <dsp:cNvPr id="0" name=""/>
        <dsp:cNvSpPr/>
      </dsp:nvSpPr>
      <dsp:spPr>
        <a:xfrm>
          <a:off x="4842018" y="298520"/>
          <a:ext cx="1742493" cy="1045496"/>
        </a:xfrm>
        <a:prstGeom prst="roundRect">
          <a:avLst>
            <a:gd name="adj" fmla="val 10000"/>
          </a:avLst>
        </a:prstGeom>
        <a:solidFill>
          <a:srgbClr val="FF0000">
            <a:alpha val="12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vyhlášení výzvy na úrovni IN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4872640" y="329142"/>
        <a:ext cx="1681249" cy="984252"/>
      </dsp:txXfrm>
    </dsp:sp>
    <dsp:sp modelId="{DB07359C-9D69-4F5E-A39A-B38B466D65B2}">
      <dsp:nvSpPr>
        <dsp:cNvPr id="0" name=""/>
        <dsp:cNvSpPr/>
      </dsp:nvSpPr>
      <dsp:spPr>
        <a:xfrm rot="31167">
          <a:off x="6746852" y="616343"/>
          <a:ext cx="391127" cy="4321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6746854" y="702239"/>
        <a:ext cx="273789" cy="259282"/>
      </dsp:txXfrm>
    </dsp:sp>
    <dsp:sp modelId="{C022F559-9EDB-4B1C-A8E6-73182F9B00AC}">
      <dsp:nvSpPr>
        <dsp:cNvPr id="0" name=""/>
        <dsp:cNvSpPr/>
      </dsp:nvSpPr>
      <dsp:spPr>
        <a:xfrm>
          <a:off x="7322458" y="321008"/>
          <a:ext cx="1742493" cy="1045496"/>
        </a:xfrm>
        <a:prstGeom prst="roundRect">
          <a:avLst>
            <a:gd name="adj" fmla="val 10000"/>
          </a:avLst>
        </a:prstGeom>
        <a:solidFill>
          <a:srgbClr val="92D050">
            <a:alpha val="26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Žadatel podává žádost o podporu 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7353080" y="351630"/>
        <a:ext cx="1681249" cy="984252"/>
      </dsp:txXfrm>
    </dsp:sp>
    <dsp:sp modelId="{10026ACA-2679-40DD-9103-89C145B4847C}">
      <dsp:nvSpPr>
        <dsp:cNvPr id="0" name=""/>
        <dsp:cNvSpPr/>
      </dsp:nvSpPr>
      <dsp:spPr>
        <a:xfrm rot="5400000">
          <a:off x="8009000" y="1488479"/>
          <a:ext cx="369408" cy="4321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-5400000">
        <a:off x="8064063" y="1519844"/>
        <a:ext cx="259282" cy="258586"/>
      </dsp:txXfrm>
    </dsp:sp>
    <dsp:sp modelId="{8636DD5D-B493-4B5A-BE9E-BFC05789BD5B}">
      <dsp:nvSpPr>
        <dsp:cNvPr id="0" name=""/>
        <dsp:cNvSpPr/>
      </dsp:nvSpPr>
      <dsp:spPr>
        <a:xfrm>
          <a:off x="7322458" y="2063502"/>
          <a:ext cx="1742493" cy="1045496"/>
        </a:xfrm>
        <a:prstGeom prst="roundRect">
          <a:avLst>
            <a:gd name="adj" fmla="val 10000"/>
          </a:avLst>
        </a:prstGeom>
        <a:solidFill>
          <a:srgbClr val="FF0000">
            <a:alpha val="12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Příjem žádostí o podporu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7353080" y="2094124"/>
        <a:ext cx="1681249" cy="984252"/>
      </dsp:txXfrm>
    </dsp:sp>
    <dsp:sp modelId="{AAC34B88-8958-4A02-9B4D-F6BA480CDA2C}">
      <dsp:nvSpPr>
        <dsp:cNvPr id="0" name=""/>
        <dsp:cNvSpPr/>
      </dsp:nvSpPr>
      <dsp:spPr>
        <a:xfrm rot="10800000">
          <a:off x="6799710" y="2370181"/>
          <a:ext cx="369408" cy="4321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6910532" y="2456609"/>
        <a:ext cx="258586" cy="259282"/>
      </dsp:txXfrm>
    </dsp:sp>
    <dsp:sp modelId="{AE49E52E-EA90-4988-9564-1BAD446AF484}">
      <dsp:nvSpPr>
        <dsp:cNvPr id="0" name=""/>
        <dsp:cNvSpPr/>
      </dsp:nvSpPr>
      <dsp:spPr>
        <a:xfrm>
          <a:off x="4882967" y="2063502"/>
          <a:ext cx="1742493" cy="1045496"/>
        </a:xfrm>
        <a:prstGeom prst="roundRect">
          <a:avLst>
            <a:gd name="adj" fmla="val 10000"/>
          </a:avLst>
        </a:prstGeom>
        <a:solidFill>
          <a:srgbClr val="FF0000">
            <a:alpha val="16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Kontrola formálních náležitosti a přijatelnosti  u nositele IN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4913589" y="2094124"/>
        <a:ext cx="1681249" cy="984252"/>
      </dsp:txXfrm>
    </dsp:sp>
    <dsp:sp modelId="{A7FF303A-6DB2-424E-A253-447B66076356}">
      <dsp:nvSpPr>
        <dsp:cNvPr id="0" name=""/>
        <dsp:cNvSpPr/>
      </dsp:nvSpPr>
      <dsp:spPr>
        <a:xfrm rot="10800000">
          <a:off x="4360219" y="2370181"/>
          <a:ext cx="369408" cy="4321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4471041" y="2456609"/>
        <a:ext cx="258586" cy="259282"/>
      </dsp:txXfrm>
    </dsp:sp>
    <dsp:sp modelId="{2CCBF40D-0C97-4B3B-99B6-C34C80DC6580}">
      <dsp:nvSpPr>
        <dsp:cNvPr id="0" name=""/>
        <dsp:cNvSpPr/>
      </dsp:nvSpPr>
      <dsp:spPr>
        <a:xfrm>
          <a:off x="2443476" y="2063502"/>
          <a:ext cx="1742493" cy="1045496"/>
        </a:xfrm>
        <a:prstGeom prst="roundRect">
          <a:avLst>
            <a:gd name="adj" fmla="val 10000"/>
          </a:avLst>
        </a:prstGeom>
        <a:solidFill>
          <a:srgbClr val="FF0000">
            <a:alpha val="12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rgbClr val="000000"/>
              </a:solidFill>
            </a:rPr>
            <a:t>Věcné hodnocení žádosti o podporu </a:t>
          </a:r>
          <a:endParaRPr lang="cs-CZ" sz="1400" kern="1200" dirty="0">
            <a:solidFill>
              <a:srgbClr val="000000"/>
            </a:solidFill>
          </a:endParaRPr>
        </a:p>
      </dsp:txBody>
      <dsp:txXfrm>
        <a:off x="2474098" y="2094124"/>
        <a:ext cx="1681249" cy="984252"/>
      </dsp:txXfrm>
    </dsp:sp>
    <dsp:sp modelId="{1773D4DB-B4AC-4EF3-9062-DA30B1DA9F25}">
      <dsp:nvSpPr>
        <dsp:cNvPr id="0" name=""/>
        <dsp:cNvSpPr/>
      </dsp:nvSpPr>
      <dsp:spPr>
        <a:xfrm rot="10800000">
          <a:off x="1920728" y="2370181"/>
          <a:ext cx="369408" cy="4321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2031550" y="2456609"/>
        <a:ext cx="258586" cy="259282"/>
      </dsp:txXfrm>
    </dsp:sp>
    <dsp:sp modelId="{9534525F-19FD-4B73-BFEF-6C4F9C9F9A1D}">
      <dsp:nvSpPr>
        <dsp:cNvPr id="0" name=""/>
        <dsp:cNvSpPr/>
      </dsp:nvSpPr>
      <dsp:spPr>
        <a:xfrm>
          <a:off x="3985" y="2063502"/>
          <a:ext cx="1742493" cy="1045496"/>
        </a:xfrm>
        <a:prstGeom prst="roundRect">
          <a:avLst>
            <a:gd name="adj" fmla="val 10000"/>
          </a:avLst>
        </a:prstGeom>
        <a:solidFill>
          <a:srgbClr val="FF0000">
            <a:alpha val="12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Výběr projektů u nositele IN 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34607" y="2094124"/>
        <a:ext cx="1681249" cy="984252"/>
      </dsp:txXfrm>
    </dsp:sp>
    <dsp:sp modelId="{8D96D0BA-279D-4956-8FE2-80B3C36EA944}">
      <dsp:nvSpPr>
        <dsp:cNvPr id="0" name=""/>
        <dsp:cNvSpPr/>
      </dsp:nvSpPr>
      <dsp:spPr>
        <a:xfrm rot="5407988">
          <a:off x="695791" y="3217733"/>
          <a:ext cx="354941" cy="4321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-5400000">
        <a:off x="743745" y="3256331"/>
        <a:ext cx="259282" cy="248459"/>
      </dsp:txXfrm>
    </dsp:sp>
    <dsp:sp modelId="{06B87BFA-0BFF-445B-BED3-D6359B817CE3}">
      <dsp:nvSpPr>
        <dsp:cNvPr id="0" name=""/>
        <dsp:cNvSpPr/>
      </dsp:nvSpPr>
      <dsp:spPr>
        <a:xfrm>
          <a:off x="0" y="3778698"/>
          <a:ext cx="1742493" cy="1045496"/>
        </a:xfrm>
        <a:prstGeom prst="roundRect">
          <a:avLst>
            <a:gd name="adj" fmla="val 10000"/>
          </a:avLst>
        </a:prstGeom>
        <a:solidFill>
          <a:srgbClr val="FFFF00">
            <a:alpha val="25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Kontrola formálních náležitostí a přijatelnosti na CRR 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30622" y="3809320"/>
        <a:ext cx="1681249" cy="984252"/>
      </dsp:txXfrm>
    </dsp:sp>
    <dsp:sp modelId="{73BC020B-5087-4912-A24F-7D7ED593B065}">
      <dsp:nvSpPr>
        <dsp:cNvPr id="0" name=""/>
        <dsp:cNvSpPr/>
      </dsp:nvSpPr>
      <dsp:spPr>
        <a:xfrm rot="38404">
          <a:off x="1896698" y="4098908"/>
          <a:ext cx="371544" cy="4321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1896701" y="4184713"/>
        <a:ext cx="260081" cy="259282"/>
      </dsp:txXfrm>
    </dsp:sp>
    <dsp:sp modelId="{7CBC91A3-E2E7-4DEB-A5B8-E96FD7F5AF33}">
      <dsp:nvSpPr>
        <dsp:cNvPr id="0" name=""/>
        <dsp:cNvSpPr/>
      </dsp:nvSpPr>
      <dsp:spPr>
        <a:xfrm>
          <a:off x="2443476" y="3805995"/>
          <a:ext cx="1742493" cy="1045496"/>
        </a:xfrm>
        <a:prstGeom prst="roundRect">
          <a:avLst>
            <a:gd name="adj" fmla="val 10000"/>
          </a:avLst>
        </a:prstGeom>
        <a:solidFill>
          <a:srgbClr val="FFFF00">
            <a:alpha val="25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Ex ante analýza rizik, ex ante kontrola na místě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2474098" y="3836617"/>
        <a:ext cx="1681249" cy="984252"/>
      </dsp:txXfrm>
    </dsp:sp>
    <dsp:sp modelId="{E20FE21B-D7FD-4968-B73B-BEE7AFE2A7F6}">
      <dsp:nvSpPr>
        <dsp:cNvPr id="0" name=""/>
        <dsp:cNvSpPr/>
      </dsp:nvSpPr>
      <dsp:spPr>
        <a:xfrm>
          <a:off x="4339309" y="4112674"/>
          <a:ext cx="369408" cy="4321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4339309" y="4199102"/>
        <a:ext cx="258586" cy="259282"/>
      </dsp:txXfrm>
    </dsp:sp>
    <dsp:sp modelId="{249DC7A4-0300-456F-8031-6E2FAB8D031C}">
      <dsp:nvSpPr>
        <dsp:cNvPr id="0" name=""/>
        <dsp:cNvSpPr/>
      </dsp:nvSpPr>
      <dsp:spPr>
        <a:xfrm>
          <a:off x="4882967" y="3805995"/>
          <a:ext cx="1742493" cy="1045496"/>
        </a:xfrm>
        <a:prstGeom prst="roundRect">
          <a:avLst>
            <a:gd name="adj" fmla="val 10000"/>
          </a:avLst>
        </a:prstGeom>
        <a:gradFill rotWithShape="0">
          <a:gsLst>
            <a:gs pos="60000">
              <a:srgbClr val="8DC8EE"/>
            </a:gs>
            <a:gs pos="58000">
              <a:srgbClr val="4DBDEF"/>
            </a:gs>
            <a:gs pos="58000">
              <a:srgbClr val="00B0F0">
                <a:alpha val="28000"/>
              </a:srgbClr>
            </a:gs>
            <a:gs pos="0">
              <a:srgbClr val="FFFF00">
                <a:lumMod val="96000"/>
                <a:lumOff val="4000"/>
                <a:alpha val="63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Schválení integrovaných projektů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4913589" y="3836617"/>
        <a:ext cx="1681249" cy="984252"/>
      </dsp:txXfrm>
    </dsp:sp>
    <dsp:sp modelId="{C8BD3EE8-1D0C-482C-B7AF-0ED3E5E3FE53}">
      <dsp:nvSpPr>
        <dsp:cNvPr id="0" name=""/>
        <dsp:cNvSpPr/>
      </dsp:nvSpPr>
      <dsp:spPr>
        <a:xfrm>
          <a:off x="6778800" y="4112674"/>
          <a:ext cx="369408" cy="4321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6778800" y="4199102"/>
        <a:ext cx="258586" cy="259282"/>
      </dsp:txXfrm>
    </dsp:sp>
    <dsp:sp modelId="{EB1BF4B1-1928-4818-BD26-DBDEC890EB8E}">
      <dsp:nvSpPr>
        <dsp:cNvPr id="0" name=""/>
        <dsp:cNvSpPr/>
      </dsp:nvSpPr>
      <dsp:spPr>
        <a:xfrm>
          <a:off x="7322458" y="3805995"/>
          <a:ext cx="1742493" cy="1045496"/>
        </a:xfrm>
        <a:prstGeom prst="roundRect">
          <a:avLst>
            <a:gd name="adj" fmla="val 10000"/>
          </a:avLst>
        </a:prstGeom>
        <a:solidFill>
          <a:srgbClr val="00B0F0">
            <a:alpha val="25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Vydání Rozhodnutí o poskytnutí dotace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7353080" y="3836617"/>
        <a:ext cx="1681249" cy="984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51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0698" y="0"/>
            <a:ext cx="293951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4BFC9-6853-4F11-B099-B6E7A7DE25AF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39519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0698" y="9428164"/>
            <a:ext cx="2939519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3802C-BCE2-40B3-B11D-79108D7A8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810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05DDF-5111-4143-A825-FFA1D2B19362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0" y="4715154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725A5-20D6-492F-AB0E-E6402F0F8C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68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ea typeface="ＭＳ Ｐゴシック" pitchFamily="34" charset="-128"/>
            </a:endParaRPr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D261880-E494-45A8-B8B7-1859D379631B}" type="slidenum">
              <a:rPr lang="cs-CZ" altLang="cs-CZ" sz="1200">
                <a:latin typeface="Calibri" pitchFamily="34" charset="0"/>
              </a:rPr>
              <a:pPr eaLnBrk="1" hangingPunct="1"/>
              <a:t>12</a:t>
            </a:fld>
            <a:endParaRPr lang="cs-CZ" alt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BE9683-DCA1-4D29-A1E5-EBDFC7E9286E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A6E95-259B-4713-AF1E-8B4EEEFE878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22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E65AD-F62A-4B4A-A85B-83F31EFFECE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5F715-6D26-4684-93C5-E00CE833049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20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20F964-EA3D-41D0-97A3-658755B0D27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DAA27-8ED0-4865-8A2F-7C1EB51A855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21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8F71AC-FDB0-4430-B852-EAD316855ED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7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17C547-04B9-493A-B743-84B3CB6E1FA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89B38-8D97-45FA-A46C-589A0C1551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3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64497A-0ADB-437E-B237-1D59F4E92B4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88282A-5FA8-4A7E-A999-D1CDD5684BD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16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6E777A-EBE4-43EE-B16C-1D14EB1314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5A841-A1B5-4CDD-964C-13A8A1F499C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87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BE49B-9DD5-4652-9180-96D6A108E91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E15F04-57A1-4D14-828C-D5AC9F011B9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45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8EB08-8B8E-40F1-BC4B-813AA6EBF55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19F20-AEAE-46FE-AA26-FD2AB3D3702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91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D52F52-9068-44ED-8E35-96BB550F443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D827B-4EEC-4510-A50B-38305E8E620F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5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F2E694-7E52-4737-9917-0B0EDB8FE6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39782-32F4-42C5-9D55-E21C09DF566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07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 amt="25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B6B818D7-4D69-C74B-856A-11258C666662}" type="datetimeFigureOut">
              <a:rPr lang="en-US" smtClean="0"/>
              <a:pPr/>
              <a:t>10/9/2015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>
                <a:latin typeface="Myriad Pro"/>
              </a:rPr>
              <a:t>Název</a:t>
            </a:r>
            <a:r>
              <a:rPr lang="en-US" dirty="0" smtClean="0">
                <a:latin typeface="Myriad Pro"/>
              </a:rPr>
              <a:t> </a:t>
            </a:r>
            <a:r>
              <a:rPr lang="en-US" dirty="0" err="1" smtClean="0">
                <a:latin typeface="Myriad Pro"/>
              </a:rPr>
              <a:t>prezentace</a:t>
            </a:r>
            <a:endParaRPr lang="en-US" dirty="0">
              <a:latin typeface="Myriad Pro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CA6B5227-2C6F-B94D-9D8F-826F917070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4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500" b="1" i="0" kern="1200" cap="all">
          <a:solidFill>
            <a:schemeClr val="tx1"/>
          </a:solidFill>
          <a:latin typeface="Myriad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irop" TargetMode="External"/><Relationship Id="rId2" Type="http://schemas.openxmlformats.org/officeDocument/2006/relationships/hyperlink" Target="mailto:vilann@mmr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8" y="10890"/>
            <a:ext cx="9144000" cy="6858000"/>
          </a:xfrm>
          <a:prstGeom prst="rect">
            <a:avLst/>
          </a:prstGeom>
        </p:spPr>
      </p:pic>
      <p:sp>
        <p:nvSpPr>
          <p:cNvPr id="13314" name="Title 1"/>
          <p:cNvSpPr>
            <a:spLocks noGrp="1"/>
          </p:cNvSpPr>
          <p:nvPr>
            <p:ph type="ctrTitle"/>
          </p:nvPr>
        </p:nvSpPr>
        <p:spPr bwMode="auto">
          <a:xfrm>
            <a:off x="219075" y="849313"/>
            <a:ext cx="6545263" cy="3205162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lnSpc>
                <a:spcPct val="107000"/>
              </a:lnSpc>
            </a:pPr>
            <a:r>
              <a:rPr lang="cs-CZ" altLang="cs-CZ" sz="3600" cap="none" dirty="0" smtClean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  <a:t/>
            </a:r>
            <a:br>
              <a:rPr lang="cs-CZ" altLang="cs-CZ" sz="3600" cap="none" dirty="0" smtClean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r>
              <a:rPr lang="cs-CZ" altLang="cs-CZ" sz="3600" cap="none" dirty="0" smtClean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  <a:t/>
            </a:r>
            <a:br>
              <a:rPr lang="cs-CZ" altLang="cs-CZ" sz="3600" cap="none" dirty="0" smtClean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r>
              <a:rPr lang="cs-CZ" altLang="cs-CZ" sz="3600" cap="none" dirty="0" smtClean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  <a:t/>
            </a:r>
            <a:br>
              <a:rPr lang="cs-CZ" altLang="cs-CZ" sz="3600" cap="none" dirty="0" smtClean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r>
              <a:rPr lang="cs-CZ" altLang="cs-CZ" sz="3600" cap="none" dirty="0" smtClean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  <a:t/>
            </a:r>
            <a:br>
              <a:rPr lang="cs-CZ" altLang="cs-CZ" sz="3600" cap="none" dirty="0" smtClean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r>
              <a:rPr lang="cs-CZ" altLang="cs-CZ" sz="4200" b="1" cap="none" dirty="0" smtClean="0">
                <a:solidFill>
                  <a:srgbClr val="0070C0"/>
                </a:solidFill>
                <a:latin typeface="+mn-lt"/>
                <a:ea typeface="Myriad Pro Black"/>
                <a:cs typeface="Myriad Pro Black"/>
              </a:rPr>
              <a:t>Integrované nástroje v IROP </a:t>
            </a:r>
            <a:r>
              <a:rPr lang="cs-CZ" altLang="cs-CZ" sz="4000" cap="none" dirty="0" smtClean="0">
                <a:solidFill>
                  <a:srgbClr val="0070C0"/>
                </a:solidFill>
                <a:latin typeface="+mn-lt"/>
                <a:ea typeface="Myriad Pro Black"/>
                <a:cs typeface="Myriad Pro Black"/>
              </a:rPr>
              <a:t/>
            </a:r>
            <a:br>
              <a:rPr lang="cs-CZ" altLang="cs-CZ" sz="4000" cap="none" dirty="0" smtClean="0">
                <a:solidFill>
                  <a:srgbClr val="0070C0"/>
                </a:solidFill>
                <a:latin typeface="+mn-lt"/>
                <a:ea typeface="Myriad Pro Black"/>
                <a:cs typeface="Myriad Pro Black"/>
              </a:rPr>
            </a:br>
            <a:r>
              <a:rPr lang="cs-CZ" altLang="cs-CZ" sz="3600" cap="none" dirty="0" smtClean="0">
                <a:solidFill>
                  <a:srgbClr val="000000"/>
                </a:solidFill>
                <a:latin typeface="+mn-lt"/>
                <a:ea typeface="Myriad Pro Black"/>
                <a:cs typeface="Myriad Pro Black"/>
              </a:rPr>
              <a:t/>
            </a:r>
            <a:br>
              <a:rPr lang="cs-CZ" altLang="cs-CZ" sz="3600" cap="none" dirty="0" smtClean="0">
                <a:solidFill>
                  <a:srgbClr val="000000"/>
                </a:solidFill>
                <a:latin typeface="+mn-lt"/>
                <a:ea typeface="Myriad Pro Black"/>
                <a:cs typeface="Myriad Pro Black"/>
              </a:rPr>
            </a:br>
            <a:r>
              <a:rPr lang="cs-CZ" altLang="cs-CZ" sz="3600" cap="none" dirty="0" smtClean="0">
                <a:solidFill>
                  <a:srgbClr val="000000"/>
                </a:solidFill>
                <a:latin typeface="+mn-lt"/>
                <a:ea typeface="Myriad Pro Black"/>
                <a:cs typeface="Myriad Pro Black"/>
              </a:rPr>
              <a:t/>
            </a:r>
            <a:br>
              <a:rPr lang="cs-CZ" altLang="cs-CZ" sz="3600" cap="none" dirty="0" smtClean="0">
                <a:solidFill>
                  <a:srgbClr val="000000"/>
                </a:solidFill>
                <a:latin typeface="+mn-lt"/>
                <a:ea typeface="Myriad Pro Black"/>
                <a:cs typeface="Myriad Pro Black"/>
              </a:rPr>
            </a:br>
            <a:r>
              <a:rPr lang="cs-CZ" altLang="cs-CZ" sz="3600" cap="none" dirty="0" smtClean="0">
                <a:solidFill>
                  <a:srgbClr val="000000"/>
                </a:solidFill>
                <a:latin typeface="+mn-lt"/>
                <a:ea typeface="Myriad Pro Black"/>
                <a:cs typeface="Myriad Pro Black"/>
              </a:rPr>
              <a:t/>
            </a:r>
            <a:br>
              <a:rPr lang="cs-CZ" altLang="cs-CZ" sz="3600" cap="none" dirty="0" smtClean="0">
                <a:solidFill>
                  <a:srgbClr val="000000"/>
                </a:solidFill>
                <a:latin typeface="+mn-lt"/>
                <a:ea typeface="Myriad Pro Black"/>
                <a:cs typeface="Myriad Pro Black"/>
              </a:rPr>
            </a:br>
            <a:endParaRPr lang="cs-CZ" altLang="cs-CZ" sz="3200" i="1" cap="none" dirty="0" smtClean="0">
              <a:solidFill>
                <a:srgbClr val="000000"/>
              </a:solidFill>
              <a:latin typeface="+mn-lt"/>
              <a:ea typeface="Myriad Pro Black"/>
              <a:cs typeface="Myriad Pro Black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363538" y="4946650"/>
            <a:ext cx="6400800" cy="696913"/>
          </a:xfrm>
        </p:spPr>
        <p:txBody>
          <a:bodyPr>
            <a:normAutofit fontScale="92500" lnSpcReduction="20000"/>
          </a:bodyPr>
          <a:lstStyle/>
          <a:p>
            <a:pPr algn="l" eaLnBrk="1" hangingPunct="1"/>
            <a:r>
              <a:rPr lang="cs-CZ" altLang="cs-CZ" sz="2500" dirty="0" smtClean="0">
                <a:solidFill>
                  <a:srgbClr val="000000"/>
                </a:solidFill>
                <a:latin typeface="+mn-lt"/>
                <a:ea typeface="Myriad Pro"/>
                <a:cs typeface="Myriad Pro"/>
              </a:rPr>
              <a:t>Seminář k realizaci IPRM v IOP 8.10. 2015 Praha</a:t>
            </a:r>
          </a:p>
        </p:txBody>
      </p:sp>
      <p:pic>
        <p:nvPicPr>
          <p:cNvPr id="13316" name="Obrázek 4" descr="C:\Users\couvla.DOMNT\AppData\Local\Microsoft\Windows\Temporary Internet Files\Content.Word\logo IRO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6056313"/>
            <a:ext cx="42481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078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Integrované územní investice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>
                <a:latin typeface="Myriad Pro" charset="0"/>
                <a:ea typeface="ＭＳ Ｐゴシック" pitchFamily="34" charset="-128"/>
              </a:rPr>
              <a:t>Budou podporovány aktivity identifikované ve strategiích ITI</a:t>
            </a:r>
          </a:p>
          <a:p>
            <a:r>
              <a:rPr lang="cs-CZ" altLang="cs-CZ" dirty="0">
                <a:latin typeface="Arial" pitchFamily="34" charset="0"/>
                <a:ea typeface="ＭＳ Ｐゴシック" pitchFamily="34" charset="-128"/>
              </a:rPr>
              <a:t>Alokace </a:t>
            </a:r>
            <a:r>
              <a:rPr lang="cs-CZ" altLang="cs-CZ" dirty="0" smtClean="0">
                <a:latin typeface="Arial" pitchFamily="34" charset="0"/>
                <a:ea typeface="ＭＳ Ｐゴシック" pitchFamily="34" charset="-128"/>
              </a:rPr>
              <a:t>v </a:t>
            </a:r>
            <a:r>
              <a:rPr lang="cs-CZ" altLang="cs-CZ" dirty="0">
                <a:latin typeface="Arial" pitchFamily="34" charset="0"/>
                <a:ea typeface="ＭＳ Ｐゴシック" pitchFamily="34" charset="-128"/>
              </a:rPr>
              <a:t>IROP 650,3 mil. EUR</a:t>
            </a:r>
          </a:p>
          <a:p>
            <a:r>
              <a:rPr lang="cs-CZ" altLang="cs-CZ" dirty="0">
                <a:latin typeface="Arial" pitchFamily="34" charset="0"/>
                <a:ea typeface="ＭＳ Ｐゴシック" pitchFamily="34" charset="-128"/>
              </a:rPr>
              <a:t>Podpora </a:t>
            </a:r>
            <a:r>
              <a:rPr lang="cs-CZ" altLang="cs-CZ" dirty="0" smtClean="0">
                <a:latin typeface="Arial" pitchFamily="34" charset="0"/>
                <a:ea typeface="ＭＳ Ｐゴシック" pitchFamily="34" charset="-128"/>
              </a:rPr>
              <a:t>projektů </a:t>
            </a:r>
            <a:r>
              <a:rPr lang="cs-CZ" altLang="cs-CZ" dirty="0">
                <a:latin typeface="Arial" pitchFamily="34" charset="0"/>
                <a:ea typeface="ＭＳ Ｐゴシック" pitchFamily="34" charset="-128"/>
              </a:rPr>
              <a:t>ze SC: 1.1, 1.2, 2.1, 2.2, 2.4 a 3.1</a:t>
            </a:r>
          </a:p>
          <a:p>
            <a:r>
              <a:rPr lang="cs-CZ" altLang="cs-CZ" dirty="0" smtClean="0">
                <a:latin typeface="Arial" pitchFamily="34" charset="0"/>
                <a:ea typeface="ＭＳ Ｐゴシック" pitchFamily="34" charset="-128"/>
              </a:rPr>
              <a:t>ITI </a:t>
            </a:r>
            <a:r>
              <a:rPr lang="cs-CZ" altLang="cs-CZ" dirty="0">
                <a:latin typeface="Arial" pitchFamily="34" charset="0"/>
                <a:ea typeface="ＭＳ Ｐゴシック" pitchFamily="34" charset="-128"/>
              </a:rPr>
              <a:t>vystupují v IROP jako zprostředkující subjekty</a:t>
            </a:r>
          </a:p>
          <a:p>
            <a:r>
              <a:rPr lang="cs-CZ" altLang="cs-CZ" dirty="0">
                <a:latin typeface="Arial" pitchFamily="34" charset="0"/>
                <a:ea typeface="ＭＳ Ｐゴシック" pitchFamily="34" charset="-128"/>
              </a:rPr>
              <a:t>Výdaje na 5 pracovníků hradí OPTP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18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Integrované plány rozvoje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České Budějovice, Jihlava, Karlovy Vary, Liberec, Mladá Boleslav a Zlín včetně funkčního zázemí těchto měst</a:t>
            </a:r>
          </a:p>
          <a:p>
            <a:r>
              <a:rPr lang="cs-CZ" dirty="0" smtClean="0"/>
              <a:t>IROP, </a:t>
            </a:r>
            <a:r>
              <a:rPr lang="cs-CZ" smtClean="0"/>
              <a:t>OP </a:t>
            </a:r>
            <a:r>
              <a:rPr lang="cs-CZ" smtClean="0"/>
              <a:t>D </a:t>
            </a:r>
            <a:r>
              <a:rPr lang="cs-CZ" dirty="0" smtClean="0"/>
              <a:t>a OPZ</a:t>
            </a:r>
          </a:p>
          <a:p>
            <a:r>
              <a:rPr lang="cs-CZ" dirty="0" smtClean="0"/>
              <a:t>Alokace v IROP 292 mil. EUR</a:t>
            </a:r>
          </a:p>
          <a:p>
            <a:r>
              <a:rPr lang="cs-CZ" altLang="cs-CZ" dirty="0">
                <a:latin typeface="Arial" pitchFamily="34" charset="0"/>
                <a:ea typeface="ＭＳ Ｐゴシック" pitchFamily="34" charset="-128"/>
              </a:rPr>
              <a:t>Budou podporovány aktivity identifikované ve strategiích IPRÚ </a:t>
            </a:r>
          </a:p>
          <a:p>
            <a:r>
              <a:rPr lang="cs-CZ" dirty="0" smtClean="0"/>
              <a:t>Podpora projektů ze SC: 1.1, 1.2, 2.1, 2.2, 2.4 a 3.1</a:t>
            </a:r>
          </a:p>
          <a:p>
            <a:r>
              <a:rPr lang="cs-CZ" dirty="0" smtClean="0"/>
              <a:t>Pracovníky nehradí EK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z="2000" cap="none" dirty="0" smtClean="0">
                <a:latin typeface="Myriad Pro" charset="0"/>
                <a:ea typeface="ＭＳ Ｐゴシック" pitchFamily="34" charset="-128"/>
              </a:rPr>
              <a:t/>
            </a:r>
            <a:br>
              <a:rPr lang="cs-CZ" altLang="cs-CZ" sz="2000" cap="none" dirty="0" smtClean="0">
                <a:latin typeface="Myriad Pro" charset="0"/>
                <a:ea typeface="ＭＳ Ｐゴシック" pitchFamily="34" charset="-128"/>
              </a:rPr>
            </a:br>
            <a:r>
              <a:rPr lang="cs-CZ" altLang="cs-CZ" sz="2800" cap="none" dirty="0" smtClean="0">
                <a:latin typeface="Arial" pitchFamily="34" charset="0"/>
                <a:ea typeface="ＭＳ Ｐゴシック" pitchFamily="34" charset="-128"/>
              </a:rPr>
              <a:t>KOMUNITNĚ VEDENÝ MÍSTNÍ ROZVOJ </a:t>
            </a:r>
            <a:br>
              <a:rPr lang="cs-CZ" altLang="cs-CZ" sz="2800" cap="none" dirty="0" smtClean="0">
                <a:latin typeface="Arial" pitchFamily="34" charset="0"/>
                <a:ea typeface="ＭＳ Ｐゴシック" pitchFamily="34" charset="-128"/>
              </a:rPr>
            </a:br>
            <a:r>
              <a:rPr lang="cs-CZ" altLang="cs-CZ" sz="2800" cap="none" dirty="0" smtClean="0">
                <a:latin typeface="Arial" pitchFamily="34" charset="0"/>
                <a:ea typeface="ＭＳ Ｐゴシック" pitchFamily="34" charset="-128"/>
              </a:rPr>
              <a:t>SC 4.1</a:t>
            </a:r>
            <a:endParaRPr lang="cs-CZ" altLang="cs-CZ" sz="2800" b="0" cap="none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13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dirty="0" smtClean="0">
                <a:latin typeface="Arial" pitchFamily="34" charset="0"/>
                <a:ea typeface="ＭＳ Ｐゴシック" pitchFamily="34" charset="-128"/>
              </a:rPr>
              <a:t>budou podporovány aktivity identifikované ve strategiích CLLD</a:t>
            </a:r>
          </a:p>
          <a:p>
            <a:pPr eaLnBrk="1" hangingPunct="1"/>
            <a:r>
              <a:rPr lang="cs-CZ" altLang="cs-CZ" sz="2800" dirty="0" smtClean="0">
                <a:latin typeface="Arial" pitchFamily="34" charset="0"/>
                <a:ea typeface="ＭＳ Ｐゴシック" pitchFamily="34" charset="-128"/>
              </a:rPr>
              <a:t>Alokace: </a:t>
            </a:r>
            <a:r>
              <a:rPr lang="cs-CZ" altLang="cs-CZ" sz="2800" b="1" dirty="0" smtClean="0">
                <a:latin typeface="Arial" pitchFamily="34" charset="0"/>
                <a:ea typeface="ＭＳ Ｐゴシック" pitchFamily="34" charset="-128"/>
              </a:rPr>
              <a:t>304 mil. EUR</a:t>
            </a:r>
          </a:p>
          <a:p>
            <a:pPr eaLnBrk="1" hangingPunct="1"/>
            <a:r>
              <a:rPr lang="cs-CZ" altLang="cs-CZ" sz="2800" dirty="0" smtClean="0">
                <a:latin typeface="Arial" pitchFamily="34" charset="0"/>
                <a:ea typeface="ＭＳ Ｐゴシック" pitchFamily="34" charset="-128"/>
              </a:rPr>
              <a:t>Podporuje aktivity ze SC: 1.2,1.3, 2.1, 2.2, 2.3, 2.4, 3.1 a 3.3</a:t>
            </a:r>
          </a:p>
          <a:p>
            <a:pPr eaLnBrk="1" hangingPunct="1"/>
            <a:endParaRPr lang="cs-CZ" altLang="cs-CZ" sz="2800" dirty="0" smtClean="0">
              <a:latin typeface="Arial" pitchFamily="34" charset="0"/>
              <a:ea typeface="ＭＳ Ｐゴシック" pitchFamily="34" charset="-128"/>
            </a:endParaRPr>
          </a:p>
          <a:p>
            <a:pPr eaLnBrk="1" hangingPunct="1"/>
            <a:r>
              <a:rPr lang="cs-CZ" altLang="cs-CZ" sz="2800" dirty="0" smtClean="0">
                <a:latin typeface="Arial" pitchFamily="34" charset="0"/>
                <a:ea typeface="ＭＳ Ｐゴシック" pitchFamily="34" charset="-128"/>
              </a:rPr>
              <a:t>spolufinancování 95 % z EFRR a 5 % příjemce (1303/2013 čl. 120 odst. 5)</a:t>
            </a:r>
          </a:p>
          <a:p>
            <a:pPr eaLnBrk="1" hangingPunct="1">
              <a:buFont typeface="Arial" pitchFamily="34" charset="0"/>
              <a:buNone/>
            </a:pPr>
            <a:endParaRPr lang="cs-CZ" altLang="cs-CZ" sz="2800" dirty="0" smtClean="0">
              <a:latin typeface="Arial" pitchFamily="34" charset="0"/>
              <a:ea typeface="ＭＳ Ｐゴシック" pitchFamily="34" charset="-128"/>
            </a:endParaRPr>
          </a:p>
          <a:p>
            <a:pPr eaLnBrk="1" hangingPunct="1"/>
            <a:r>
              <a:rPr lang="cs-CZ" altLang="cs-CZ" sz="2800" dirty="0" smtClean="0">
                <a:latin typeface="Arial" pitchFamily="34" charset="0"/>
                <a:ea typeface="ＭＳ Ｐゴシック" pitchFamily="34" charset="-128"/>
              </a:rPr>
              <a:t>Projekty podpořeny také z PRV, OP Z, OP ŽP</a:t>
            </a:r>
          </a:p>
        </p:txBody>
      </p:sp>
    </p:spTree>
    <p:extLst>
      <p:ext uri="{BB962C8B-B14F-4D97-AF65-F5344CB8AC3E}">
        <p14:creationId xmlns:p14="http://schemas.microsoft.com/office/powerpoint/2010/main" val="3753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711" y="253617"/>
            <a:ext cx="8229600" cy="1143000"/>
          </a:xfrm>
        </p:spPr>
        <p:txBody>
          <a:bodyPr/>
          <a:lstStyle/>
          <a:p>
            <a:r>
              <a:rPr lang="cs-CZ" altLang="cs-CZ" sz="2800" cap="none" dirty="0">
                <a:latin typeface="Arial" pitchFamily="34" charset="0"/>
                <a:ea typeface="ＭＳ Ｐゴシック" pitchFamily="34" charset="-128"/>
              </a:rPr>
              <a:t>KOMUNITNĚ VEDENÝ MÍSTNÍ ROZVOJ </a:t>
            </a:r>
            <a:br>
              <a:rPr lang="cs-CZ" altLang="cs-CZ" sz="2800" cap="none" dirty="0">
                <a:latin typeface="Arial" pitchFamily="34" charset="0"/>
                <a:ea typeface="ＭＳ Ｐゴシック" pitchFamily="34" charset="-128"/>
              </a:rPr>
            </a:br>
            <a:r>
              <a:rPr lang="cs-CZ" altLang="cs-CZ" sz="2800" cap="none" dirty="0">
                <a:latin typeface="Arial" pitchFamily="34" charset="0"/>
                <a:ea typeface="ＭＳ Ｐゴシック" pitchFamily="34" charset="-128"/>
              </a:rPr>
              <a:t>SC </a:t>
            </a:r>
            <a:r>
              <a:rPr lang="cs-CZ" altLang="cs-CZ" sz="2800" cap="none" dirty="0" smtClean="0">
                <a:latin typeface="Arial" pitchFamily="34" charset="0"/>
                <a:ea typeface="ＭＳ Ｐゴシック" pitchFamily="34" charset="-128"/>
              </a:rPr>
              <a:t>4.2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 smtClean="0">
                <a:latin typeface="Myriad Pro" charset="0"/>
                <a:ea typeface="ＭＳ Ｐゴシック" pitchFamily="34" charset="-128"/>
              </a:rPr>
              <a:t>Hrazen </a:t>
            </a:r>
            <a:r>
              <a:rPr lang="cs-CZ" altLang="cs-CZ" dirty="0">
                <a:latin typeface="Myriad Pro" charset="0"/>
                <a:ea typeface="ＭＳ Ｐゴシック" pitchFamily="34" charset="-128"/>
              </a:rPr>
              <a:t>provoz a animace MAS za všechny operační programy</a:t>
            </a:r>
          </a:p>
          <a:p>
            <a:endParaRPr lang="cs-CZ" altLang="cs-CZ" dirty="0">
              <a:latin typeface="Myriad Pro" charset="0"/>
              <a:ea typeface="ＭＳ Ｐゴシック" pitchFamily="34" charset="-128"/>
            </a:endParaRPr>
          </a:p>
          <a:p>
            <a:r>
              <a:rPr lang="cs-CZ" altLang="cs-CZ" dirty="0" smtClean="0">
                <a:latin typeface="Myriad Pro" charset="0"/>
                <a:ea typeface="ＭＳ Ｐゴシック" pitchFamily="34" charset="-128"/>
              </a:rPr>
              <a:t>Animace </a:t>
            </a:r>
            <a:r>
              <a:rPr lang="cs-CZ" altLang="cs-CZ" dirty="0">
                <a:latin typeface="Myriad Pro" charset="0"/>
                <a:ea typeface="ＭＳ Ｐゴシック" pitchFamily="34" charset="-128"/>
              </a:rPr>
              <a:t>X školská animace</a:t>
            </a:r>
          </a:p>
          <a:p>
            <a:endParaRPr lang="cs-CZ" altLang="cs-CZ" dirty="0">
              <a:latin typeface="Myriad Pro" charset="0"/>
              <a:ea typeface="ＭＳ Ｐゴシック" pitchFamily="34" charset="-128"/>
            </a:endParaRPr>
          </a:p>
          <a:p>
            <a:r>
              <a:rPr lang="cs-CZ" altLang="cs-CZ" dirty="0" smtClean="0">
                <a:latin typeface="Myriad Pro" charset="0"/>
                <a:ea typeface="ＭＳ Ｐゴシック" pitchFamily="34" charset="-128"/>
              </a:rPr>
              <a:t>Cca 180 </a:t>
            </a:r>
            <a:r>
              <a:rPr lang="cs-CZ" altLang="cs-CZ" dirty="0">
                <a:latin typeface="Myriad Pro" charset="0"/>
                <a:ea typeface="ＭＳ Ｐゴシック" pitchFamily="34" charset="-128"/>
              </a:rPr>
              <a:t>MAS</a:t>
            </a:r>
          </a:p>
          <a:p>
            <a:endParaRPr lang="cs-CZ" altLang="cs-CZ" dirty="0">
              <a:latin typeface="Myriad Pro" charset="0"/>
              <a:ea typeface="ＭＳ Ｐゴシック" pitchFamily="34" charset="-128"/>
            </a:endParaRPr>
          </a:p>
          <a:p>
            <a:r>
              <a:rPr lang="cs-CZ" altLang="cs-CZ" dirty="0" smtClean="0">
                <a:latin typeface="Myriad Pro" charset="0"/>
                <a:ea typeface="ＭＳ Ｐゴシック" pitchFamily="34" charset="-128"/>
              </a:rPr>
              <a:t>alokace </a:t>
            </a:r>
            <a:r>
              <a:rPr lang="cs-CZ" altLang="cs-CZ" b="1" dirty="0">
                <a:latin typeface="Myriad Pro" charset="0"/>
                <a:ea typeface="ＭＳ Ｐゴシック" pitchFamily="34" charset="-128"/>
              </a:rPr>
              <a:t>85 mil. EUR </a:t>
            </a:r>
            <a:endParaRPr lang="cs-CZ" altLang="cs-CZ" dirty="0">
              <a:latin typeface="Myriad Pro" charset="0"/>
              <a:ea typeface="ＭＳ Ｐゴシック" pitchFamily="34" charset="-128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7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cap="none" dirty="0">
                <a:latin typeface="Arial" pitchFamily="34" charset="0"/>
                <a:ea typeface="ＭＳ Ｐゴシック" pitchFamily="34" charset="-128"/>
              </a:rPr>
              <a:t>KOMUNITNĚ VEDENÝ MÍSTNÍ ROZVOJ </a:t>
            </a:r>
            <a:br>
              <a:rPr lang="cs-CZ" altLang="cs-CZ" sz="2800" cap="none" dirty="0">
                <a:latin typeface="Arial" pitchFamily="34" charset="0"/>
                <a:ea typeface="ＭＳ Ｐゴシック" pitchFamily="34" charset="-128"/>
              </a:rPr>
            </a:br>
            <a:r>
              <a:rPr lang="cs-CZ" altLang="cs-CZ" sz="2800" cap="none" dirty="0">
                <a:latin typeface="Arial" pitchFamily="34" charset="0"/>
                <a:ea typeface="ＭＳ Ｐゴシック" pitchFamily="34" charset="-128"/>
              </a:rPr>
              <a:t>SC 4.2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Přípravné podpůrné činnosti </a:t>
            </a:r>
          </a:p>
          <a:p>
            <a:endParaRPr lang="cs-CZ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 smtClean="0"/>
              <a:t>aktualizace SCLLD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 smtClean="0"/>
              <a:t>vzdělávání zaměstnanců MAS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 smtClean="0"/>
              <a:t>evaluace a monitoring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dirty="0" smtClean="0"/>
              <a:t>zpracování písemných postupů výběru a hodnocení projektů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 smtClean="0"/>
              <a:t>Provozní činnosti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 smtClean="0"/>
              <a:t>Animace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 smtClean="0"/>
              <a:t>Animace školských zařízení</a:t>
            </a:r>
          </a:p>
          <a:p>
            <a:pPr lvl="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46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cap="none" dirty="0">
                <a:latin typeface="Arial" pitchFamily="34" charset="0"/>
                <a:ea typeface="ＭＳ Ｐゴシック" pitchFamily="34" charset="-128"/>
              </a:rPr>
              <a:t>KOMUNITNĚ VEDENÝ MÍSTNÍ ROZVOJ </a:t>
            </a:r>
            <a:br>
              <a:rPr lang="cs-CZ" altLang="cs-CZ" sz="2800" cap="none" dirty="0">
                <a:latin typeface="Arial" pitchFamily="34" charset="0"/>
                <a:ea typeface="ＭＳ Ｐゴシック" pitchFamily="34" charset="-128"/>
              </a:rPr>
            </a:br>
            <a:r>
              <a:rPr lang="cs-CZ" altLang="cs-CZ" sz="2800" cap="none" dirty="0">
                <a:latin typeface="Arial" pitchFamily="34" charset="0"/>
                <a:ea typeface="ＭＳ Ｐゴシック" pitchFamily="34" charset="-128"/>
              </a:rPr>
              <a:t>SC 4.2</a:t>
            </a:r>
            <a:r>
              <a:rPr lang="cs-CZ" sz="2800" dirty="0"/>
              <a:t> </a:t>
            </a:r>
            <a:endParaRPr lang="cs-CZ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4713387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+mn-lt"/>
              </a:rPr>
              <a:t>Způsobilost </a:t>
            </a:r>
            <a:r>
              <a:rPr lang="cs-CZ" sz="2400" dirty="0">
                <a:latin typeface="+mn-lt"/>
              </a:rPr>
              <a:t>výdajů SC 4.2</a:t>
            </a:r>
            <a:r>
              <a:rPr lang="cs-CZ" sz="2400" dirty="0" smtClean="0">
                <a:latin typeface="+mn-lt"/>
              </a:rPr>
              <a:t>:</a:t>
            </a:r>
          </a:p>
          <a:p>
            <a:endParaRPr lang="cs-CZ" sz="2400" dirty="0">
              <a:latin typeface="+mn-lt"/>
            </a:endParaRPr>
          </a:p>
          <a:p>
            <a:pPr lvl="3"/>
            <a:r>
              <a:rPr lang="cs-CZ" sz="2400" dirty="0" smtClean="0">
                <a:latin typeface="+mn-lt"/>
              </a:rPr>
              <a:t>od </a:t>
            </a:r>
            <a:r>
              <a:rPr lang="cs-CZ" sz="2400" dirty="0">
                <a:latin typeface="+mn-lt"/>
              </a:rPr>
              <a:t>1.1. 2015 mzdové výdaje</a:t>
            </a:r>
          </a:p>
          <a:p>
            <a:pPr lvl="3"/>
            <a:r>
              <a:rPr lang="cs-CZ" sz="2400" dirty="0" smtClean="0">
                <a:latin typeface="+mn-lt"/>
              </a:rPr>
              <a:t>od </a:t>
            </a:r>
            <a:r>
              <a:rPr lang="cs-CZ" sz="2400" dirty="0">
                <a:latin typeface="+mn-lt"/>
              </a:rPr>
              <a:t>1.7. 2015 ostatní </a:t>
            </a:r>
            <a:r>
              <a:rPr lang="cs-CZ" sz="2400" dirty="0" smtClean="0">
                <a:latin typeface="+mn-lt"/>
              </a:rPr>
              <a:t>výdaje</a:t>
            </a:r>
          </a:p>
          <a:p>
            <a:pPr lvl="3"/>
            <a:endParaRPr lang="cs-CZ" sz="2400" dirty="0" smtClean="0">
              <a:latin typeface="+mn-lt"/>
            </a:endParaRPr>
          </a:p>
          <a:p>
            <a:pPr marL="342900" lvl="3" indent="-342900">
              <a:buFont typeface="Arial"/>
              <a:buChar char="•"/>
            </a:pPr>
            <a:r>
              <a:rPr lang="cs-CZ" sz="2400" dirty="0" smtClean="0">
                <a:latin typeface="+mn-lt"/>
              </a:rPr>
              <a:t>29.9. 2015 vyhlášená průběžná výzva v SC 4.2, dosud není předložená žádná žádost o podporu</a:t>
            </a:r>
          </a:p>
          <a:p>
            <a:pPr marL="342900" lvl="3" indent="-342900">
              <a:buFont typeface="Arial"/>
              <a:buChar char="•"/>
            </a:pPr>
            <a:endParaRPr lang="cs-CZ" sz="2400" dirty="0" smtClean="0">
              <a:latin typeface="+mn-lt"/>
            </a:endParaRPr>
          </a:p>
          <a:p>
            <a:pPr marL="342900" lvl="3" indent="-342900">
              <a:buFont typeface="Arial"/>
              <a:buChar char="•"/>
            </a:pPr>
            <a:r>
              <a:rPr lang="cs-CZ" sz="2400" dirty="0" smtClean="0">
                <a:latin typeface="+mn-lt"/>
              </a:rPr>
              <a:t>K 8.10. dokončená standardizace dvou MAS </a:t>
            </a:r>
            <a:endParaRPr lang="cs-CZ" sz="2400" dirty="0">
              <a:latin typeface="+mn-lt"/>
            </a:endParaRPr>
          </a:p>
          <a:p>
            <a:pPr marL="1371600" lvl="3" indent="0">
              <a:buNone/>
            </a:pPr>
            <a:endParaRPr lang="cs-CZ" dirty="0" smtClean="0"/>
          </a:p>
          <a:p>
            <a:pPr marL="1371600" lvl="3" indent="0">
              <a:buNone/>
            </a:pPr>
            <a:endParaRPr lang="cs-CZ" sz="2800" dirty="0">
              <a:solidFill>
                <a:srgbClr val="FF0000"/>
              </a:solidFill>
            </a:endParaRPr>
          </a:p>
          <a:p>
            <a:endParaRPr lang="cs-CZ" dirty="0" smtClean="0"/>
          </a:p>
          <a:p>
            <a:pPr marL="3657600" lvl="8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0056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altLang="cs-CZ" sz="2800" cap="none" dirty="0" smtClean="0">
                <a:latin typeface="Myriad Pro" charset="0"/>
                <a:ea typeface="ＭＳ Ｐゴシック" pitchFamily="34" charset="-128"/>
              </a:rPr>
              <a:t>PROCES SCHVALOVÁNÍ INTEGROVANÝCH STRATEGIÍ 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7596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5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altLang="cs-CZ" sz="2800" cap="none" dirty="0" smtClean="0">
                <a:latin typeface="Myriad Pro" charset="0"/>
                <a:ea typeface="ＭＳ Ｐゴシック" pitchFamily="34" charset="-128"/>
              </a:rPr>
              <a:t>PROCES VYHLAŠOVÁNÍ VÝZVY NOSITELE IN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5712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785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altLang="cs-CZ" sz="2500" cap="none" dirty="0" smtClean="0">
                <a:latin typeface="Myriad Pro" charset="0"/>
                <a:ea typeface="ＭＳ Ｐゴシック" pitchFamily="34" charset="-128"/>
              </a:rPr>
              <a:t>PROCES HODNOCENÍ INTEGROVANÝCH PROJEKTŮ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27296" y="1119115"/>
          <a:ext cx="9068937" cy="5172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005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altLang="cs-CZ" sz="3600" cap="none" dirty="0" smtClean="0">
                <a:latin typeface="Myriad Pro" charset="0"/>
                <a:ea typeface="ＭＳ Ｐゴシック" pitchFamily="34" charset="-128"/>
              </a:rPr>
              <a:t>Hodnocení integrovaných projektů nositelem IN</a:t>
            </a:r>
            <a:endParaRPr lang="en-US" altLang="cs-CZ" sz="3600" cap="none" dirty="0" smtClean="0">
              <a:latin typeface="Myriad Pro" charset="0"/>
              <a:ea typeface="ＭＳ Ｐゴシック" pitchFamily="34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025894"/>
              </p:ext>
            </p:extLst>
          </p:nvPr>
        </p:nvGraphicFramePr>
        <p:xfrm>
          <a:off x="217488" y="1374775"/>
          <a:ext cx="8763000" cy="4989513"/>
        </p:xfrm>
        <a:graphic>
          <a:graphicData uri="http://schemas.openxmlformats.org/drawingml/2006/table">
            <a:tbl>
              <a:tblPr/>
              <a:tblGrid>
                <a:gridCol w="5678487"/>
                <a:gridCol w="1543050"/>
                <a:gridCol w="1541463"/>
              </a:tblGrid>
              <a:tr h="396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MAS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ZS ITI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IPRÚ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3921"/>
                      </a:srgbClr>
                    </a:solidFill>
                  </a:tcPr>
                </a:tc>
              </a:tr>
              <a:tr h="1203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Nejvyšší orgán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schvaluje způsob hodnocení a výběr  projektů.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>
                        <a:alpha val="25098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dva </a:t>
                      </a: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cs-CZ" altLang="cs-CZ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hodnotitelé,arbitr</a:t>
                      </a:r>
                      <a:endParaRPr kumimoji="0" lang="cs-CZ" altLang="cs-CZ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>
                        <a:alpha val="25098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nehodnotí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3921"/>
                      </a:srgbClr>
                    </a:solidFill>
                  </a:tcPr>
                </a:tc>
              </a:tr>
              <a:tr h="19605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Rozhodovací orgán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Schvaluje výzvy k podávání žádostí vybírá projekty k realizaci a stanovuje výši alokace na projekty vybrané výběrovým orgánem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>
                        <a:alpha val="2509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2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Myriad Pro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Výběrový orgán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předvýběr projektů na základě schválených hodnotících kritérií včetně pořadí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>
                        <a:alpha val="2509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97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 o partnerství pro programové období 2014-2020</a:t>
            </a:r>
          </a:p>
          <a:p>
            <a:r>
              <a:rPr lang="cs-CZ" dirty="0" smtClean="0"/>
              <a:t>Možnost koncentrovat prostředky z ESIF ve specifických typech území</a:t>
            </a:r>
          </a:p>
          <a:p>
            <a:r>
              <a:rPr lang="cs-CZ" dirty="0" smtClean="0"/>
              <a:t>Podporuje konkurenceschopnost a zohledňuje požadavek na vyrovnávání územních rozdílů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87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Očekávané události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Revize MPIN – říjen 2015</a:t>
            </a:r>
          </a:p>
          <a:p>
            <a:r>
              <a:rPr lang="cs-CZ" dirty="0" smtClean="0"/>
              <a:t>Výzva na příjem strategií ITI a IPRÚ – říjen 2015</a:t>
            </a:r>
          </a:p>
          <a:p>
            <a:r>
              <a:rPr lang="cs-CZ" dirty="0" smtClean="0"/>
              <a:t>Systém hodnocení integrovaných projektů – ŘO IROP předloží ke schválení na 3. zasedání Monitorovacího výboru IROP 30.11.2015</a:t>
            </a:r>
          </a:p>
          <a:p>
            <a:r>
              <a:rPr lang="cs-CZ" dirty="0" smtClean="0"/>
              <a:t>Výzvy na předkládání integrovaných projektů v roce 2016 podle harmonogramu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33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 smtClean="0">
              <a:solidFill>
                <a:srgbClr val="000000"/>
              </a:solidFill>
              <a:latin typeface="Myriad Pro Black"/>
              <a:cs typeface="Myriad Pro Black"/>
            </a:endParaRPr>
          </a:p>
          <a:p>
            <a:pPr marL="0" indent="0" algn="ctr">
              <a:buNone/>
            </a:pPr>
            <a:r>
              <a:rPr lang="cs-CZ" sz="4000" b="1" dirty="0" smtClean="0">
                <a:solidFill>
                  <a:srgbClr val="000000"/>
                </a:solidFill>
                <a:latin typeface="Myriad Pro Black"/>
                <a:cs typeface="Myriad Pro Black"/>
              </a:rPr>
              <a:t>DĚKUJI </a:t>
            </a:r>
            <a:r>
              <a:rPr lang="cs-CZ" sz="4000" b="1" dirty="0">
                <a:solidFill>
                  <a:srgbClr val="000000"/>
                </a:solidFill>
                <a:latin typeface="Myriad Pro Black"/>
                <a:cs typeface="Myriad Pro Black"/>
              </a:rPr>
              <a:t>ZA </a:t>
            </a:r>
            <a:r>
              <a:rPr lang="cs-CZ" sz="4000" b="1" dirty="0" smtClean="0">
                <a:solidFill>
                  <a:srgbClr val="000000"/>
                </a:solidFill>
                <a:latin typeface="Myriad Pro Black"/>
                <a:cs typeface="Myriad Pro Black"/>
              </a:rPr>
              <a:t>POZORNOST</a:t>
            </a:r>
          </a:p>
          <a:p>
            <a:pPr marL="0" indent="0" algn="ctr">
              <a:buNone/>
            </a:pPr>
            <a:r>
              <a:rPr lang="cs-CZ" sz="4000" b="1" dirty="0" smtClean="0">
                <a:solidFill>
                  <a:srgbClr val="000000"/>
                </a:solidFill>
                <a:latin typeface="Myriad Pro Black"/>
                <a:cs typeface="Myriad Pro"/>
              </a:rPr>
              <a:t>Ing. Anna Vilímová</a:t>
            </a:r>
            <a:r>
              <a:rPr lang="cs-CZ" sz="4000" b="1" dirty="0">
                <a:solidFill>
                  <a:srgbClr val="000000"/>
                </a:solidFill>
                <a:cs typeface="Myriad Pro"/>
              </a:rPr>
              <a:t/>
            </a:r>
            <a:br>
              <a:rPr lang="cs-CZ" sz="4000" b="1" dirty="0">
                <a:solidFill>
                  <a:srgbClr val="000000"/>
                </a:solidFill>
                <a:cs typeface="Myriad Pro"/>
              </a:rPr>
            </a:br>
            <a:r>
              <a:rPr lang="cs-CZ" dirty="0" smtClean="0">
                <a:solidFill>
                  <a:srgbClr val="000000"/>
                </a:solidFill>
                <a:cs typeface="Myriad Pro"/>
                <a:hlinkClick r:id="rId2"/>
              </a:rPr>
              <a:t>vilann@mmr.cz</a:t>
            </a:r>
            <a:r>
              <a:rPr lang="cs-CZ" sz="4000" dirty="0" smtClean="0">
                <a:solidFill>
                  <a:srgbClr val="000000"/>
                </a:solidFill>
                <a:cs typeface="Myriad Pro"/>
              </a:rPr>
              <a:t> </a:t>
            </a:r>
            <a:r>
              <a:rPr lang="cs-CZ" dirty="0">
                <a:solidFill>
                  <a:srgbClr val="000000"/>
                </a:solidFill>
                <a:cs typeface="Myriad Pro"/>
              </a:rPr>
              <a:t/>
            </a:r>
            <a:br>
              <a:rPr lang="cs-CZ" dirty="0">
                <a:solidFill>
                  <a:srgbClr val="000000"/>
                </a:solidFill>
                <a:cs typeface="Myriad Pro"/>
              </a:rPr>
            </a:br>
            <a:r>
              <a:rPr lang="cs-CZ" dirty="0">
                <a:solidFill>
                  <a:srgbClr val="000000"/>
                </a:solidFill>
                <a:cs typeface="Myriad Pro"/>
              </a:rPr>
              <a:t>Ministerstvo pro místní rozvoj ČR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0000"/>
                </a:solidFill>
                <a:cs typeface="Myriad Pro"/>
              </a:rPr>
              <a:t>Odbor </a:t>
            </a:r>
            <a:r>
              <a:rPr lang="cs-CZ" dirty="0" smtClean="0">
                <a:solidFill>
                  <a:srgbClr val="000000"/>
                </a:solidFill>
                <a:cs typeface="Myriad Pro"/>
              </a:rPr>
              <a:t>řízení operačních programů </a:t>
            </a:r>
          </a:p>
          <a:p>
            <a:pPr marL="0" indent="0" algn="ctr">
              <a:buNone/>
            </a:pPr>
            <a:r>
              <a:rPr lang="cs-CZ" dirty="0" smtClean="0">
                <a:hlinkClick r:id="rId3"/>
              </a:rPr>
              <a:t>http://www.dotaceEU.cz/irop </a:t>
            </a:r>
            <a:endParaRPr lang="cs-CZ" dirty="0"/>
          </a:p>
        </p:txBody>
      </p:sp>
      <p:pic>
        <p:nvPicPr>
          <p:cNvPr id="5" name="Obrázek 4" descr="C:\Users\couvla.DOMNT\AppData\Local\Microsoft\Windows\Temporary Internet Files\Content.Word\logo IROP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021288"/>
            <a:ext cx="4248150" cy="447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754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Typů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Sociálně vyloučené lokality</a:t>
            </a:r>
          </a:p>
          <a:p>
            <a:r>
              <a:rPr lang="cs-CZ" dirty="0" smtClean="0"/>
              <a:t>Hospodářsky problémové regiony a území s vysokou mírou nezaměstnanosti</a:t>
            </a:r>
          </a:p>
          <a:p>
            <a:r>
              <a:rPr lang="cs-CZ" dirty="0" smtClean="0"/>
              <a:t>Dopravní linie a koridory</a:t>
            </a:r>
          </a:p>
          <a:p>
            <a:r>
              <a:rPr lang="cs-CZ" dirty="0" smtClean="0"/>
              <a:t>Rozvojová a urbánní území</a:t>
            </a:r>
          </a:p>
          <a:p>
            <a:r>
              <a:rPr lang="cs-CZ" dirty="0" smtClean="0"/>
              <a:t>Území pokryté MAS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24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územní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Řídicí orgány – hodnotí IS, stanovují postupy pro realizaci IN, rezervují alokaci pro realizaci IS</a:t>
            </a:r>
          </a:p>
          <a:p>
            <a:r>
              <a:rPr lang="cs-CZ" dirty="0" smtClean="0"/>
              <a:t>Národní stálá konference – provázanost a koordinace státu a územních partnerů, dává doporučení pro nastavení harmonogramu výzev, sleduje čerpání finančních prostředků na realizaci IS, bere na vědomí schválené integrované strategie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52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územní dimenze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Regionální stálé konference – na úrovni krajů, tvoří regionální akční plány, dávají podněty Národní stálé konferenci</a:t>
            </a:r>
          </a:p>
          <a:p>
            <a:r>
              <a:rPr lang="cs-CZ" dirty="0" smtClean="0"/>
              <a:t>Odbor regionální politiky MMR – připravuje a aktualizuje Metodický pokyn pro využití integrovaných nástrojů a Národní dokument k územní dimenzi, hodnotí IS, spolupracuje s NSK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6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územní dimenze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Nositel integrovaného nástroje – příprava, realizace, monitorování a evaluace strategie</a:t>
            </a:r>
          </a:p>
          <a:p>
            <a:r>
              <a:rPr lang="cs-CZ" dirty="0" smtClean="0"/>
              <a:t>Zprostředkující subjekt ITI – návrh kritérií, výběr integrovaných projektů, analýza a podpora absorpční kapacity, monitorování a evaluace</a:t>
            </a:r>
          </a:p>
          <a:p>
            <a:r>
              <a:rPr lang="cs-CZ" dirty="0" smtClean="0"/>
              <a:t>Příjemce – realizace a udržitelnost integrovaných projektů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82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východiska definuje Strategie regionálního rozvoje ČR 2014-2020</a:t>
            </a:r>
          </a:p>
          <a:p>
            <a:r>
              <a:rPr lang="cs-CZ" dirty="0" smtClean="0"/>
              <a:t>Specifikace využití IN uvádí Metodický pokyn pro využití integrovaných nástrojů v programovém období 2014-2020</a:t>
            </a:r>
          </a:p>
          <a:p>
            <a:r>
              <a:rPr lang="cs-CZ" dirty="0" smtClean="0"/>
              <a:t>Konkretizace podle operačních programů uvádí Národní dokument k územní dimenzi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922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Integrované nástroje v IROP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Integrované územní investice – ITI – metropolitní oblasti</a:t>
            </a:r>
          </a:p>
          <a:p>
            <a:r>
              <a:rPr lang="cs-CZ" dirty="0" smtClean="0"/>
              <a:t>Integrované plány rozvoje území – IPRÚ – regionální centra růstu</a:t>
            </a:r>
          </a:p>
          <a:p>
            <a:r>
              <a:rPr lang="cs-CZ" dirty="0" smtClean="0"/>
              <a:t>Komunitně vedený místní rozvoj – CLLD – venkovské území</a:t>
            </a:r>
          </a:p>
          <a:p>
            <a:r>
              <a:rPr lang="cs-CZ" dirty="0"/>
              <a:t>Pro IN se předpokládá 29 % celé alokace IROP, cca dvojnásobek proti období 2007+</a:t>
            </a:r>
          </a:p>
        </p:txBody>
      </p:sp>
    </p:spTree>
    <p:extLst>
      <p:ext uri="{BB962C8B-B14F-4D97-AF65-F5344CB8AC3E}">
        <p14:creationId xmlns:p14="http://schemas.microsoft.com/office/powerpoint/2010/main" val="218336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Integrované územní investice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Území s koncentrací nad 300 tisíc obyvatel</a:t>
            </a:r>
          </a:p>
          <a:p>
            <a:r>
              <a:rPr lang="cs-CZ" dirty="0" smtClean="0"/>
              <a:t>Praha, Brno, Ostrava, Plzeň s jejich funkčním zázemím, Ústecko-Chomutovská, Olomoucká a Hradecko-Pardubická aglomerace</a:t>
            </a:r>
          </a:p>
          <a:p>
            <a:r>
              <a:rPr lang="cs-CZ" dirty="0" smtClean="0"/>
              <a:t>IROP, OPD, OPZ, OP VVV, OP PIK, OP PPR, OPŽP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3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IROP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6499</TotalTime>
  <Words>781</Words>
  <Application>Microsoft Office PowerPoint</Application>
  <PresentationFormat>Předvádění na obrazovce (4:3)</PresentationFormat>
  <Paragraphs>149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MotivIROP</vt:lpstr>
      <vt:lpstr>    Integrované nástroje v IROP     </vt:lpstr>
      <vt:lpstr>Územní dimenze</vt:lpstr>
      <vt:lpstr>Příklady Typů území</vt:lpstr>
      <vt:lpstr>Nástroje územní dimenze</vt:lpstr>
      <vt:lpstr>Nástroje územní dimenze</vt:lpstr>
      <vt:lpstr>Nástroje územní dimenze</vt:lpstr>
      <vt:lpstr>dokumenty</vt:lpstr>
      <vt:lpstr>Integrované nástroje v IROP</vt:lpstr>
      <vt:lpstr>Integrované územní investice</vt:lpstr>
      <vt:lpstr>Integrované územní investice</vt:lpstr>
      <vt:lpstr>Integrované plány rozvoje území</vt:lpstr>
      <vt:lpstr> KOMUNITNĚ VEDENÝ MÍSTNÍ ROZVOJ  SC 4.1</vt:lpstr>
      <vt:lpstr>KOMUNITNĚ VEDENÝ MÍSTNÍ ROZVOJ  SC 4.2</vt:lpstr>
      <vt:lpstr>KOMUNITNĚ VEDENÝ MÍSTNÍ ROZVOJ  SC 4.2 </vt:lpstr>
      <vt:lpstr>KOMUNITNĚ VEDENÝ MÍSTNÍ ROZVOJ  SC 4.2 </vt:lpstr>
      <vt:lpstr>PROCES SCHVALOVÁNÍ INTEGROVANÝCH STRATEGIÍ </vt:lpstr>
      <vt:lpstr>PROCES VYHLAŠOVÁNÍ VÝZVY NOSITELE IN</vt:lpstr>
      <vt:lpstr>PROCES HODNOCENÍ INTEGROVANÝCH PROJEKTŮ</vt:lpstr>
      <vt:lpstr>Hodnocení integrovaných projektů nositelem IN</vt:lpstr>
      <vt:lpstr>Očekávané události</vt:lpstr>
      <vt:lpstr>Prezentace aplikace PowerPoint</vt:lpstr>
    </vt:vector>
  </TitlesOfParts>
  <Company>MMR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programového období 2014-2020</dc:title>
  <dc:creator>*</dc:creator>
  <cp:lastModifiedBy>Vilímová Anna</cp:lastModifiedBy>
  <cp:revision>369</cp:revision>
  <cp:lastPrinted>2015-10-07T09:16:47Z</cp:lastPrinted>
  <dcterms:created xsi:type="dcterms:W3CDTF">2014-10-03T06:20:14Z</dcterms:created>
  <dcterms:modified xsi:type="dcterms:W3CDTF">2015-10-09T09:17:32Z</dcterms:modified>
</cp:coreProperties>
</file>