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60" r:id="rId2"/>
    <p:sldId id="261" r:id="rId3"/>
    <p:sldId id="313" r:id="rId4"/>
    <p:sldId id="314" r:id="rId5"/>
    <p:sldId id="315" r:id="rId6"/>
    <p:sldId id="316" r:id="rId7"/>
    <p:sldId id="317" r:id="rId8"/>
    <p:sldId id="318" r:id="rId9"/>
    <p:sldId id="319" r:id="rId10"/>
    <p:sldId id="326" r:id="rId11"/>
    <p:sldId id="321" r:id="rId12"/>
    <p:sldId id="322" r:id="rId13"/>
    <p:sldId id="323" r:id="rId14"/>
    <p:sldId id="324" r:id="rId15"/>
    <p:sldId id="325" r:id="rId16"/>
    <p:sldId id="262" r:id="rId1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4E5"/>
    <a:srgbClr val="00529C"/>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25"/>
    <p:restoredTop sz="86433"/>
  </p:normalViewPr>
  <p:slideViewPr>
    <p:cSldViewPr snapToGrid="0" snapToObjects="1">
      <p:cViewPr varScale="1">
        <p:scale>
          <a:sx n="114" d="100"/>
          <a:sy n="114" d="100"/>
        </p:scale>
        <p:origin x="1122" y="102"/>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9BB59-DB11-471F-856B-509AAD08595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3B85B9FB-3C6B-41A9-AC59-6031B3260351}">
      <dgm:prSet phldrT="[Text]" custT="1"/>
      <dgm:spPr/>
      <dgm:t>
        <a:bodyPr/>
        <a:lstStyle/>
        <a:p>
          <a:r>
            <a:rPr lang="cs-CZ" sz="2000" dirty="0"/>
            <a:t>Čl. 6.1 MPZ</a:t>
          </a:r>
        </a:p>
      </dgm:t>
    </dgm:pt>
    <dgm:pt modelId="{4E1C71C2-5C48-4CFC-8BC5-7E9292365884}" type="parTrans" cxnId="{16B3F8F1-6E24-4FCB-9593-8B767607E553}">
      <dgm:prSet/>
      <dgm:spPr/>
      <dgm:t>
        <a:bodyPr/>
        <a:lstStyle/>
        <a:p>
          <a:endParaRPr lang="cs-CZ"/>
        </a:p>
      </dgm:t>
    </dgm:pt>
    <dgm:pt modelId="{24A27745-84E1-4013-BE13-0596DBEA2D34}" type="sibTrans" cxnId="{16B3F8F1-6E24-4FCB-9593-8B767607E553}">
      <dgm:prSet/>
      <dgm:spPr/>
      <dgm:t>
        <a:bodyPr/>
        <a:lstStyle/>
        <a:p>
          <a:endParaRPr lang="cs-CZ"/>
        </a:p>
      </dgm:t>
    </dgm:pt>
    <dgm:pt modelId="{D1295B8C-F570-47F9-8F01-C4D8BE28B80D}">
      <dgm:prSet phldrT="[Text]" custT="1"/>
      <dgm:spPr/>
      <dgm:t>
        <a:bodyPr/>
        <a:lstStyle/>
        <a:p>
          <a:r>
            <a:rPr lang="cs-CZ" sz="2000" dirty="0"/>
            <a:t>Čl. 6.3 MPZ</a:t>
          </a:r>
        </a:p>
      </dgm:t>
    </dgm:pt>
    <dgm:pt modelId="{AB134A54-79D4-4D47-A0C0-073DD538A9F1}" type="parTrans" cxnId="{B5628AB3-6CD0-4DF1-9B97-F6F2629D21FC}">
      <dgm:prSet/>
      <dgm:spPr/>
      <dgm:t>
        <a:bodyPr/>
        <a:lstStyle/>
        <a:p>
          <a:endParaRPr lang="cs-CZ"/>
        </a:p>
      </dgm:t>
    </dgm:pt>
    <dgm:pt modelId="{B95FD49E-BC1B-4BAF-BE72-211F5855C76D}" type="sibTrans" cxnId="{B5628AB3-6CD0-4DF1-9B97-F6F2629D21FC}">
      <dgm:prSet/>
      <dgm:spPr/>
      <dgm:t>
        <a:bodyPr/>
        <a:lstStyle/>
        <a:p>
          <a:endParaRPr lang="cs-CZ"/>
        </a:p>
      </dgm:t>
    </dgm:pt>
    <dgm:pt modelId="{D7196D75-5C40-4CFC-9C77-9342454CF2D6}">
      <dgm:prSet phldrT="[Text]" custT="1"/>
      <dgm:spPr/>
      <dgm:t>
        <a:bodyPr/>
        <a:lstStyle/>
        <a:p>
          <a:r>
            <a:rPr lang="cs-CZ" sz="1100" dirty="0"/>
            <a:t>Režim zakázky podle předpokládané hodnoty</a:t>
          </a:r>
        </a:p>
      </dgm:t>
    </dgm:pt>
    <dgm:pt modelId="{13D8DB70-38C4-402D-81BE-20B4E950A7EE}" type="parTrans" cxnId="{E506061F-CBBE-492C-BCF3-33240F6A56C8}">
      <dgm:prSet/>
      <dgm:spPr/>
      <dgm:t>
        <a:bodyPr/>
        <a:lstStyle/>
        <a:p>
          <a:endParaRPr lang="cs-CZ"/>
        </a:p>
      </dgm:t>
    </dgm:pt>
    <dgm:pt modelId="{7D30000B-A3EC-4C25-B39F-112CAD8063FF}" type="sibTrans" cxnId="{E506061F-CBBE-492C-BCF3-33240F6A56C8}">
      <dgm:prSet/>
      <dgm:spPr/>
      <dgm:t>
        <a:bodyPr/>
        <a:lstStyle/>
        <a:p>
          <a:endParaRPr lang="cs-CZ"/>
        </a:p>
      </dgm:t>
    </dgm:pt>
    <dgm:pt modelId="{916178FA-EDA5-46AD-B98B-1ACFFF42477E}">
      <dgm:prSet phldrT="[Text]" custT="1"/>
      <dgm:spPr/>
      <dgm:t>
        <a:bodyPr/>
        <a:lstStyle/>
        <a:p>
          <a:r>
            <a:rPr lang="cs-CZ" sz="2000" dirty="0"/>
            <a:t>Čl. 6.4 MPZ</a:t>
          </a:r>
        </a:p>
      </dgm:t>
    </dgm:pt>
    <dgm:pt modelId="{BAE66143-5FED-40F2-A4FA-682418B56D53}" type="parTrans" cxnId="{3C2BF762-DF59-4944-8886-2F25709B2106}">
      <dgm:prSet/>
      <dgm:spPr/>
      <dgm:t>
        <a:bodyPr/>
        <a:lstStyle/>
        <a:p>
          <a:endParaRPr lang="cs-CZ"/>
        </a:p>
      </dgm:t>
    </dgm:pt>
    <dgm:pt modelId="{1B32DFC0-0D98-4CDA-B88B-92950667568E}" type="sibTrans" cxnId="{3C2BF762-DF59-4944-8886-2F25709B2106}">
      <dgm:prSet/>
      <dgm:spPr/>
      <dgm:t>
        <a:bodyPr/>
        <a:lstStyle/>
        <a:p>
          <a:endParaRPr lang="cs-CZ"/>
        </a:p>
      </dgm:t>
    </dgm:pt>
    <dgm:pt modelId="{DEE656AA-081F-4495-BF07-24293AEBB853}">
      <dgm:prSet phldrT="[Text]" custT="1"/>
      <dgm:spPr/>
      <dgm:t>
        <a:bodyPr/>
        <a:lstStyle/>
        <a:p>
          <a:r>
            <a:rPr lang="cs-CZ" sz="1100" dirty="0"/>
            <a:t>Stanovení předpokládané hodnoty zakázky</a:t>
          </a:r>
        </a:p>
      </dgm:t>
    </dgm:pt>
    <dgm:pt modelId="{AA245651-87D7-4AB2-BF22-42509C17297C}" type="parTrans" cxnId="{BBC3C9BC-28BF-41E5-B637-1AC9D271950B}">
      <dgm:prSet/>
      <dgm:spPr/>
      <dgm:t>
        <a:bodyPr/>
        <a:lstStyle/>
        <a:p>
          <a:endParaRPr lang="cs-CZ"/>
        </a:p>
      </dgm:t>
    </dgm:pt>
    <dgm:pt modelId="{29F8C9F2-E5D3-4700-AE05-C80B26532F99}" type="sibTrans" cxnId="{BBC3C9BC-28BF-41E5-B637-1AC9D271950B}">
      <dgm:prSet/>
      <dgm:spPr/>
      <dgm:t>
        <a:bodyPr/>
        <a:lstStyle/>
        <a:p>
          <a:endParaRPr lang="cs-CZ"/>
        </a:p>
      </dgm:t>
    </dgm:pt>
    <dgm:pt modelId="{B8E644E2-8B52-491E-AA7E-2B068E66E4D1}">
      <dgm:prSet custT="1"/>
      <dgm:spPr/>
      <dgm:t>
        <a:bodyPr/>
        <a:lstStyle/>
        <a:p>
          <a:r>
            <a:rPr lang="cs-CZ" sz="2000" dirty="0"/>
            <a:t>Čl. 7.1 MPZ </a:t>
          </a:r>
        </a:p>
      </dgm:t>
    </dgm:pt>
    <dgm:pt modelId="{0B69F1A7-8A35-4AEB-977D-DBA603BDA2CD}" type="parTrans" cxnId="{6E3B903F-06C2-4365-A7ED-7FF005975FA6}">
      <dgm:prSet/>
      <dgm:spPr/>
      <dgm:t>
        <a:bodyPr/>
        <a:lstStyle/>
        <a:p>
          <a:endParaRPr lang="cs-CZ"/>
        </a:p>
      </dgm:t>
    </dgm:pt>
    <dgm:pt modelId="{34C23067-2E8B-445D-A93D-E006966DFFEB}" type="sibTrans" cxnId="{6E3B903F-06C2-4365-A7ED-7FF005975FA6}">
      <dgm:prSet/>
      <dgm:spPr/>
      <dgm:t>
        <a:bodyPr/>
        <a:lstStyle/>
        <a:p>
          <a:endParaRPr lang="cs-CZ"/>
        </a:p>
      </dgm:t>
    </dgm:pt>
    <dgm:pt modelId="{02ECEC02-9C4F-42EB-A275-9A98D3720194}">
      <dgm:prSet custT="1"/>
      <dgm:spPr/>
      <dgm:t>
        <a:bodyPr/>
        <a:lstStyle/>
        <a:p>
          <a:r>
            <a:rPr lang="cs-CZ" sz="2000" dirty="0"/>
            <a:t>Čl. 7.2 MPZ</a:t>
          </a:r>
        </a:p>
      </dgm:t>
    </dgm:pt>
    <dgm:pt modelId="{E008810A-BEF1-4603-9239-584E7D1A07F9}" type="parTrans" cxnId="{D0D14EC1-6BF2-488C-A7FB-46A3B5FB76D9}">
      <dgm:prSet/>
      <dgm:spPr/>
      <dgm:t>
        <a:bodyPr/>
        <a:lstStyle/>
        <a:p>
          <a:endParaRPr lang="cs-CZ"/>
        </a:p>
      </dgm:t>
    </dgm:pt>
    <dgm:pt modelId="{B5C12377-A835-4617-BA52-7C5F195269CC}" type="sibTrans" cxnId="{D0D14EC1-6BF2-488C-A7FB-46A3B5FB76D9}">
      <dgm:prSet/>
      <dgm:spPr/>
      <dgm:t>
        <a:bodyPr/>
        <a:lstStyle/>
        <a:p>
          <a:endParaRPr lang="cs-CZ"/>
        </a:p>
      </dgm:t>
    </dgm:pt>
    <dgm:pt modelId="{42F43B51-EEF7-4093-A083-97D128A6807D}">
      <dgm:prSet custT="1"/>
      <dgm:spPr/>
      <dgm:t>
        <a:bodyPr/>
        <a:lstStyle/>
        <a:p>
          <a:r>
            <a:rPr lang="cs-CZ" sz="2000" dirty="0"/>
            <a:t>Čl. 7.3 MPZ</a:t>
          </a:r>
        </a:p>
      </dgm:t>
    </dgm:pt>
    <dgm:pt modelId="{89FE3B32-7D5D-44B7-8B4C-3A7B8A7F01E6}" type="parTrans" cxnId="{67CFA085-D5E3-47AA-B05F-E53C1770CEFD}">
      <dgm:prSet/>
      <dgm:spPr/>
      <dgm:t>
        <a:bodyPr/>
        <a:lstStyle/>
        <a:p>
          <a:endParaRPr lang="cs-CZ"/>
        </a:p>
      </dgm:t>
    </dgm:pt>
    <dgm:pt modelId="{9D4F8439-25F7-4857-92C2-7CDE730E5AAF}" type="sibTrans" cxnId="{67CFA085-D5E3-47AA-B05F-E53C1770CEFD}">
      <dgm:prSet/>
      <dgm:spPr/>
      <dgm:t>
        <a:bodyPr/>
        <a:lstStyle/>
        <a:p>
          <a:endParaRPr lang="cs-CZ"/>
        </a:p>
      </dgm:t>
    </dgm:pt>
    <dgm:pt modelId="{2A56DE55-7DA0-4E44-BA1F-E4B3CD14EA04}">
      <dgm:prSet custT="1"/>
      <dgm:spPr/>
      <dgm:t>
        <a:bodyPr/>
        <a:lstStyle/>
        <a:p>
          <a:r>
            <a:rPr lang="cs-CZ" sz="2000" dirty="0"/>
            <a:t>Čl. 8 MPZ</a:t>
          </a:r>
        </a:p>
      </dgm:t>
    </dgm:pt>
    <dgm:pt modelId="{32679F3A-DA5E-4756-8165-9CC049781141}" type="parTrans" cxnId="{5EF64FE9-9D10-4054-952E-432834FFD889}">
      <dgm:prSet/>
      <dgm:spPr/>
      <dgm:t>
        <a:bodyPr/>
        <a:lstStyle/>
        <a:p>
          <a:endParaRPr lang="cs-CZ"/>
        </a:p>
      </dgm:t>
    </dgm:pt>
    <dgm:pt modelId="{7440A356-7D56-4B5A-B062-E02CF0DF2A3A}" type="sibTrans" cxnId="{5EF64FE9-9D10-4054-952E-432834FFD889}">
      <dgm:prSet/>
      <dgm:spPr/>
      <dgm:t>
        <a:bodyPr/>
        <a:lstStyle/>
        <a:p>
          <a:endParaRPr lang="cs-CZ"/>
        </a:p>
      </dgm:t>
    </dgm:pt>
    <dgm:pt modelId="{EB16E2C2-84FB-4BC1-97BA-B4B534BBE53D}">
      <dgm:prSet custT="1"/>
      <dgm:spPr/>
      <dgm:t>
        <a:bodyPr/>
        <a:lstStyle/>
        <a:p>
          <a:r>
            <a:rPr lang="cs-CZ" sz="2000" dirty="0"/>
            <a:t>Čl. 9 MPZ</a:t>
          </a:r>
        </a:p>
      </dgm:t>
    </dgm:pt>
    <dgm:pt modelId="{0D83B786-A5F8-4C37-BF78-46C1907EE184}" type="parTrans" cxnId="{9FE90BB7-3941-4AD0-9869-5AFAE8E76510}">
      <dgm:prSet/>
      <dgm:spPr/>
      <dgm:t>
        <a:bodyPr/>
        <a:lstStyle/>
        <a:p>
          <a:endParaRPr lang="cs-CZ"/>
        </a:p>
      </dgm:t>
    </dgm:pt>
    <dgm:pt modelId="{A878CBB2-CC59-4946-A3DF-D9655C68F78D}" type="sibTrans" cxnId="{9FE90BB7-3941-4AD0-9869-5AFAE8E76510}">
      <dgm:prSet/>
      <dgm:spPr/>
      <dgm:t>
        <a:bodyPr/>
        <a:lstStyle/>
        <a:p>
          <a:endParaRPr lang="cs-CZ"/>
        </a:p>
      </dgm:t>
    </dgm:pt>
    <dgm:pt modelId="{47598C31-3E9B-48EF-955E-4575AED5D209}">
      <dgm:prSet phldrT="[Text]"/>
      <dgm:spPr/>
      <dgm:t>
        <a:bodyPr/>
        <a:lstStyle/>
        <a:p>
          <a:r>
            <a:rPr lang="cs-CZ" dirty="0"/>
            <a:t>Základní zásady postupu zadavatele (transparentnost, přiměřenost, rovné zacházení, zákaz diskriminace)</a:t>
          </a:r>
        </a:p>
      </dgm:t>
    </dgm:pt>
    <dgm:pt modelId="{FB00B506-A668-4E05-B6C8-BAC55C2E6DB6}" type="sibTrans" cxnId="{CFC5198D-EE81-4510-A505-59371371C4B8}">
      <dgm:prSet/>
      <dgm:spPr/>
      <dgm:t>
        <a:bodyPr/>
        <a:lstStyle/>
        <a:p>
          <a:endParaRPr lang="cs-CZ"/>
        </a:p>
      </dgm:t>
    </dgm:pt>
    <dgm:pt modelId="{C454668D-B33E-4F8A-8EEF-92B3F7E019E1}" type="parTrans" cxnId="{CFC5198D-EE81-4510-A505-59371371C4B8}">
      <dgm:prSet/>
      <dgm:spPr/>
      <dgm:t>
        <a:bodyPr/>
        <a:lstStyle/>
        <a:p>
          <a:endParaRPr lang="cs-CZ"/>
        </a:p>
      </dgm:t>
    </dgm:pt>
    <dgm:pt modelId="{A9603D01-5C7C-4126-9093-7CD909424F76}">
      <dgm:prSet custT="1"/>
      <dgm:spPr/>
      <dgm:t>
        <a:bodyPr/>
        <a:lstStyle/>
        <a:p>
          <a:r>
            <a:rPr lang="cs-CZ" sz="1100" dirty="0"/>
            <a:t>Druh výběrového řízení (postup v otevřené a uzavřené výzvě)</a:t>
          </a:r>
        </a:p>
      </dgm:t>
    </dgm:pt>
    <dgm:pt modelId="{F8905148-4DE3-48A8-9B96-8F678C8D2557}" type="parTrans" cxnId="{EB96C436-1096-4B66-98E6-B06A98C85205}">
      <dgm:prSet/>
      <dgm:spPr/>
      <dgm:t>
        <a:bodyPr/>
        <a:lstStyle/>
        <a:p>
          <a:endParaRPr lang="cs-CZ"/>
        </a:p>
      </dgm:t>
    </dgm:pt>
    <dgm:pt modelId="{C217A159-3F64-4165-B6A1-7B0096039BF4}" type="sibTrans" cxnId="{EB96C436-1096-4B66-98E6-B06A98C85205}">
      <dgm:prSet/>
      <dgm:spPr/>
      <dgm:t>
        <a:bodyPr/>
        <a:lstStyle/>
        <a:p>
          <a:endParaRPr lang="cs-CZ"/>
        </a:p>
      </dgm:t>
    </dgm:pt>
    <dgm:pt modelId="{A556F5C5-1B0E-48E7-9125-5009F3FC1C95}">
      <dgm:prSet custT="1"/>
      <dgm:spPr/>
      <dgm:t>
        <a:bodyPr/>
        <a:lstStyle/>
        <a:p>
          <a:r>
            <a:rPr lang="cs-CZ" sz="1100" dirty="0"/>
            <a:t>Zadávací podmínky (povinný obsah)</a:t>
          </a:r>
        </a:p>
      </dgm:t>
    </dgm:pt>
    <dgm:pt modelId="{1C8A873B-DDCD-4A46-AE11-A4B5E657ADD2}" type="parTrans" cxnId="{B2B920A3-40C5-4410-B272-D947B9A04F87}">
      <dgm:prSet/>
      <dgm:spPr/>
      <dgm:t>
        <a:bodyPr/>
        <a:lstStyle/>
        <a:p>
          <a:endParaRPr lang="cs-CZ"/>
        </a:p>
      </dgm:t>
    </dgm:pt>
    <dgm:pt modelId="{F891FEFC-78C8-4867-A90E-9574706E9B68}" type="sibTrans" cxnId="{B2B920A3-40C5-4410-B272-D947B9A04F87}">
      <dgm:prSet/>
      <dgm:spPr/>
      <dgm:t>
        <a:bodyPr/>
        <a:lstStyle/>
        <a:p>
          <a:endParaRPr lang="cs-CZ"/>
        </a:p>
      </dgm:t>
    </dgm:pt>
    <dgm:pt modelId="{120348BC-3900-4B39-BA41-134141CEE143}">
      <dgm:prSet custT="1"/>
      <dgm:spPr/>
      <dgm:t>
        <a:bodyPr/>
        <a:lstStyle/>
        <a:p>
          <a:r>
            <a:rPr lang="cs-CZ" sz="1100" dirty="0"/>
            <a:t>Otevírání, posouzení a hodnocení nabídek</a:t>
          </a:r>
        </a:p>
      </dgm:t>
    </dgm:pt>
    <dgm:pt modelId="{B13003A3-DF3C-4BD9-8266-33A8ABD4286C}" type="parTrans" cxnId="{4FE05C11-274D-4A09-8E19-4713C77C68CA}">
      <dgm:prSet/>
      <dgm:spPr/>
      <dgm:t>
        <a:bodyPr/>
        <a:lstStyle/>
        <a:p>
          <a:endParaRPr lang="cs-CZ"/>
        </a:p>
      </dgm:t>
    </dgm:pt>
    <dgm:pt modelId="{5348A17A-805F-4A8F-9F0D-32366E49574C}" type="sibTrans" cxnId="{4FE05C11-274D-4A09-8E19-4713C77C68CA}">
      <dgm:prSet/>
      <dgm:spPr/>
      <dgm:t>
        <a:bodyPr/>
        <a:lstStyle/>
        <a:p>
          <a:endParaRPr lang="cs-CZ"/>
        </a:p>
      </dgm:t>
    </dgm:pt>
    <dgm:pt modelId="{1DAEBD2B-7892-4441-A2D8-267788BBF7E2}">
      <dgm:prSet custT="1"/>
      <dgm:spPr/>
      <dgm:t>
        <a:bodyPr/>
        <a:lstStyle/>
        <a:p>
          <a:r>
            <a:rPr lang="cs-CZ" sz="1100" dirty="0"/>
            <a:t>Uzavření smlouvy, změna smlouvy (změna závazku ze smlouvy analogicky k § 222 ZZVZ)</a:t>
          </a:r>
        </a:p>
      </dgm:t>
    </dgm:pt>
    <dgm:pt modelId="{6F41979E-5E4C-4E09-9C7E-014AD2FDA51C}" type="parTrans" cxnId="{C4940840-D9E5-4635-830F-82C6DBC2F7B1}">
      <dgm:prSet/>
      <dgm:spPr/>
      <dgm:t>
        <a:bodyPr/>
        <a:lstStyle/>
        <a:p>
          <a:endParaRPr lang="cs-CZ"/>
        </a:p>
      </dgm:t>
    </dgm:pt>
    <dgm:pt modelId="{AC81705B-D657-4BCB-A141-007100C7BC00}" type="sibTrans" cxnId="{C4940840-D9E5-4635-830F-82C6DBC2F7B1}">
      <dgm:prSet/>
      <dgm:spPr/>
      <dgm:t>
        <a:bodyPr/>
        <a:lstStyle/>
        <a:p>
          <a:endParaRPr lang="cs-CZ"/>
        </a:p>
      </dgm:t>
    </dgm:pt>
    <dgm:pt modelId="{6A2D9F6F-C3AE-4B29-93C1-8496797E3B24}">
      <dgm:prSet custT="1"/>
      <dgm:spPr/>
      <dgm:t>
        <a:bodyPr/>
        <a:lstStyle/>
        <a:p>
          <a:r>
            <a:rPr lang="cs-CZ" sz="1100" dirty="0"/>
            <a:t>Lhůta pro podání nabídek</a:t>
          </a:r>
        </a:p>
      </dgm:t>
    </dgm:pt>
    <dgm:pt modelId="{463418A6-074A-4412-B906-002EA1AF75B1}" type="parTrans" cxnId="{268FC362-26B2-4497-80EB-B328080B8305}">
      <dgm:prSet/>
      <dgm:spPr/>
      <dgm:t>
        <a:bodyPr/>
        <a:lstStyle/>
        <a:p>
          <a:endParaRPr lang="cs-CZ"/>
        </a:p>
      </dgm:t>
    </dgm:pt>
    <dgm:pt modelId="{384A311B-3A16-459D-AB28-6E6B2623AD2A}" type="sibTrans" cxnId="{268FC362-26B2-4497-80EB-B328080B8305}">
      <dgm:prSet/>
      <dgm:spPr/>
      <dgm:t>
        <a:bodyPr/>
        <a:lstStyle/>
        <a:p>
          <a:endParaRPr lang="cs-CZ"/>
        </a:p>
      </dgm:t>
    </dgm:pt>
    <dgm:pt modelId="{813E03F4-CE0B-497E-B23E-B9710AA58675}" type="pres">
      <dgm:prSet presAssocID="{C929BB59-DB11-471F-856B-509AAD085950}" presName="Name0" presStyleCnt="0">
        <dgm:presLayoutVars>
          <dgm:dir/>
          <dgm:animLvl val="lvl"/>
          <dgm:resizeHandles val="exact"/>
        </dgm:presLayoutVars>
      </dgm:prSet>
      <dgm:spPr/>
    </dgm:pt>
    <dgm:pt modelId="{46025958-AF9B-4E61-82BB-71FA08AA9913}" type="pres">
      <dgm:prSet presAssocID="{3B85B9FB-3C6B-41A9-AC59-6031B3260351}" presName="linNode" presStyleCnt="0"/>
      <dgm:spPr/>
    </dgm:pt>
    <dgm:pt modelId="{76227BB8-72D5-47FE-B3D6-FF1D2C097A50}" type="pres">
      <dgm:prSet presAssocID="{3B85B9FB-3C6B-41A9-AC59-6031B3260351}" presName="parentText" presStyleLbl="node1" presStyleIdx="0" presStyleCnt="8">
        <dgm:presLayoutVars>
          <dgm:chMax val="1"/>
          <dgm:bulletEnabled val="1"/>
        </dgm:presLayoutVars>
      </dgm:prSet>
      <dgm:spPr/>
    </dgm:pt>
    <dgm:pt modelId="{B89581AD-5FE2-4E93-9D7D-D8AF7A02E0E1}" type="pres">
      <dgm:prSet presAssocID="{3B85B9FB-3C6B-41A9-AC59-6031B3260351}" presName="descendantText" presStyleLbl="alignAccFollowNode1" presStyleIdx="0" presStyleCnt="8">
        <dgm:presLayoutVars>
          <dgm:bulletEnabled val="1"/>
        </dgm:presLayoutVars>
      </dgm:prSet>
      <dgm:spPr/>
    </dgm:pt>
    <dgm:pt modelId="{20F0284C-7856-4C45-B744-188E15A1C92F}" type="pres">
      <dgm:prSet presAssocID="{24A27745-84E1-4013-BE13-0596DBEA2D34}" presName="sp" presStyleCnt="0"/>
      <dgm:spPr/>
    </dgm:pt>
    <dgm:pt modelId="{68BA291A-300E-44B5-80E2-A3459A3EDF8F}" type="pres">
      <dgm:prSet presAssocID="{D1295B8C-F570-47F9-8F01-C4D8BE28B80D}" presName="linNode" presStyleCnt="0"/>
      <dgm:spPr/>
    </dgm:pt>
    <dgm:pt modelId="{9248038F-5E48-45C8-8402-0FE2985B3A04}" type="pres">
      <dgm:prSet presAssocID="{D1295B8C-F570-47F9-8F01-C4D8BE28B80D}" presName="parentText" presStyleLbl="node1" presStyleIdx="1" presStyleCnt="8">
        <dgm:presLayoutVars>
          <dgm:chMax val="1"/>
          <dgm:bulletEnabled val="1"/>
        </dgm:presLayoutVars>
      </dgm:prSet>
      <dgm:spPr/>
    </dgm:pt>
    <dgm:pt modelId="{E1A9335A-771D-4D9F-B4EB-CB3AEA3C3FE4}" type="pres">
      <dgm:prSet presAssocID="{D1295B8C-F570-47F9-8F01-C4D8BE28B80D}" presName="descendantText" presStyleLbl="alignAccFollowNode1" presStyleIdx="1" presStyleCnt="8">
        <dgm:presLayoutVars>
          <dgm:bulletEnabled val="1"/>
        </dgm:presLayoutVars>
      </dgm:prSet>
      <dgm:spPr/>
    </dgm:pt>
    <dgm:pt modelId="{4D5780E4-0BDA-4D96-8F76-07CA45537C61}" type="pres">
      <dgm:prSet presAssocID="{B95FD49E-BC1B-4BAF-BE72-211F5855C76D}" presName="sp" presStyleCnt="0"/>
      <dgm:spPr/>
    </dgm:pt>
    <dgm:pt modelId="{22545F58-D289-47B7-9CD5-65058EC3F643}" type="pres">
      <dgm:prSet presAssocID="{916178FA-EDA5-46AD-B98B-1ACFFF42477E}" presName="linNode" presStyleCnt="0"/>
      <dgm:spPr/>
    </dgm:pt>
    <dgm:pt modelId="{FE52AA1E-3D08-47A3-9635-F2618CAE961A}" type="pres">
      <dgm:prSet presAssocID="{916178FA-EDA5-46AD-B98B-1ACFFF42477E}" presName="parentText" presStyleLbl="node1" presStyleIdx="2" presStyleCnt="8">
        <dgm:presLayoutVars>
          <dgm:chMax val="1"/>
          <dgm:bulletEnabled val="1"/>
        </dgm:presLayoutVars>
      </dgm:prSet>
      <dgm:spPr/>
    </dgm:pt>
    <dgm:pt modelId="{1209519C-1EDF-4D3C-BBAF-262008570938}" type="pres">
      <dgm:prSet presAssocID="{916178FA-EDA5-46AD-B98B-1ACFFF42477E}" presName="descendantText" presStyleLbl="alignAccFollowNode1" presStyleIdx="2" presStyleCnt="8" custLinFactNeighborX="0" custLinFactNeighborY="2280">
        <dgm:presLayoutVars>
          <dgm:bulletEnabled val="1"/>
        </dgm:presLayoutVars>
      </dgm:prSet>
      <dgm:spPr/>
    </dgm:pt>
    <dgm:pt modelId="{44C0028C-0C82-4CB9-A3C5-C0CD82D93CA1}" type="pres">
      <dgm:prSet presAssocID="{1B32DFC0-0D98-4CDA-B88B-92950667568E}" presName="sp" presStyleCnt="0"/>
      <dgm:spPr/>
    </dgm:pt>
    <dgm:pt modelId="{7FDDFE49-71F9-4360-9E30-4CEEA12F0F5F}" type="pres">
      <dgm:prSet presAssocID="{B8E644E2-8B52-491E-AA7E-2B068E66E4D1}" presName="linNode" presStyleCnt="0"/>
      <dgm:spPr/>
    </dgm:pt>
    <dgm:pt modelId="{D8C02338-B706-4AA1-AD01-DEFE40DF42D1}" type="pres">
      <dgm:prSet presAssocID="{B8E644E2-8B52-491E-AA7E-2B068E66E4D1}" presName="parentText" presStyleLbl="node1" presStyleIdx="3" presStyleCnt="8">
        <dgm:presLayoutVars>
          <dgm:chMax val="1"/>
          <dgm:bulletEnabled val="1"/>
        </dgm:presLayoutVars>
      </dgm:prSet>
      <dgm:spPr/>
    </dgm:pt>
    <dgm:pt modelId="{E36E3178-B046-4DFC-8A63-3A61FE7BB81F}" type="pres">
      <dgm:prSet presAssocID="{B8E644E2-8B52-491E-AA7E-2B068E66E4D1}" presName="descendantText" presStyleLbl="alignAccFollowNode1" presStyleIdx="3" presStyleCnt="8">
        <dgm:presLayoutVars>
          <dgm:bulletEnabled val="1"/>
        </dgm:presLayoutVars>
      </dgm:prSet>
      <dgm:spPr/>
    </dgm:pt>
    <dgm:pt modelId="{12AC11F9-2DFB-4197-B94C-3A4A305E972A}" type="pres">
      <dgm:prSet presAssocID="{34C23067-2E8B-445D-A93D-E006966DFFEB}" presName="sp" presStyleCnt="0"/>
      <dgm:spPr/>
    </dgm:pt>
    <dgm:pt modelId="{5F194AE1-7CEE-4C01-855C-4EFCB9FCC2D6}" type="pres">
      <dgm:prSet presAssocID="{02ECEC02-9C4F-42EB-A275-9A98D3720194}" presName="linNode" presStyleCnt="0"/>
      <dgm:spPr/>
    </dgm:pt>
    <dgm:pt modelId="{EAF1ACBF-A12E-4E98-A8C7-D5EB3C9938AF}" type="pres">
      <dgm:prSet presAssocID="{02ECEC02-9C4F-42EB-A275-9A98D3720194}" presName="parentText" presStyleLbl="node1" presStyleIdx="4" presStyleCnt="8">
        <dgm:presLayoutVars>
          <dgm:chMax val="1"/>
          <dgm:bulletEnabled val="1"/>
        </dgm:presLayoutVars>
      </dgm:prSet>
      <dgm:spPr/>
    </dgm:pt>
    <dgm:pt modelId="{924B6EF5-6594-489F-BAB7-F26664EC5896}" type="pres">
      <dgm:prSet presAssocID="{02ECEC02-9C4F-42EB-A275-9A98D3720194}" presName="descendantText" presStyleLbl="alignAccFollowNode1" presStyleIdx="4" presStyleCnt="8">
        <dgm:presLayoutVars>
          <dgm:bulletEnabled val="1"/>
        </dgm:presLayoutVars>
      </dgm:prSet>
      <dgm:spPr/>
    </dgm:pt>
    <dgm:pt modelId="{75540F0E-85AD-4CD5-A691-253AE073547A}" type="pres">
      <dgm:prSet presAssocID="{B5C12377-A835-4617-BA52-7C5F195269CC}" presName="sp" presStyleCnt="0"/>
      <dgm:spPr/>
    </dgm:pt>
    <dgm:pt modelId="{55F82388-DC99-4E45-A9DF-E4344F08989F}" type="pres">
      <dgm:prSet presAssocID="{42F43B51-EEF7-4093-A083-97D128A6807D}" presName="linNode" presStyleCnt="0"/>
      <dgm:spPr/>
    </dgm:pt>
    <dgm:pt modelId="{88B8051B-260C-4800-8B42-7F0B32F32564}" type="pres">
      <dgm:prSet presAssocID="{42F43B51-EEF7-4093-A083-97D128A6807D}" presName="parentText" presStyleLbl="node1" presStyleIdx="5" presStyleCnt="8">
        <dgm:presLayoutVars>
          <dgm:chMax val="1"/>
          <dgm:bulletEnabled val="1"/>
        </dgm:presLayoutVars>
      </dgm:prSet>
      <dgm:spPr/>
    </dgm:pt>
    <dgm:pt modelId="{A9256B48-39F2-456E-91C0-45226810444B}" type="pres">
      <dgm:prSet presAssocID="{42F43B51-EEF7-4093-A083-97D128A6807D}" presName="descendantText" presStyleLbl="alignAccFollowNode1" presStyleIdx="5" presStyleCnt="8">
        <dgm:presLayoutVars>
          <dgm:bulletEnabled val="1"/>
        </dgm:presLayoutVars>
      </dgm:prSet>
      <dgm:spPr/>
    </dgm:pt>
    <dgm:pt modelId="{C6056458-4765-4FAF-8140-3D1761A078B3}" type="pres">
      <dgm:prSet presAssocID="{9D4F8439-25F7-4857-92C2-7CDE730E5AAF}" presName="sp" presStyleCnt="0"/>
      <dgm:spPr/>
    </dgm:pt>
    <dgm:pt modelId="{BAC96BDA-4F91-440D-A1AD-4B921CE690BB}" type="pres">
      <dgm:prSet presAssocID="{2A56DE55-7DA0-4E44-BA1F-E4B3CD14EA04}" presName="linNode" presStyleCnt="0"/>
      <dgm:spPr/>
    </dgm:pt>
    <dgm:pt modelId="{31A53298-EBAF-4045-9EEF-F04AACC09D21}" type="pres">
      <dgm:prSet presAssocID="{2A56DE55-7DA0-4E44-BA1F-E4B3CD14EA04}" presName="parentText" presStyleLbl="node1" presStyleIdx="6" presStyleCnt="8">
        <dgm:presLayoutVars>
          <dgm:chMax val="1"/>
          <dgm:bulletEnabled val="1"/>
        </dgm:presLayoutVars>
      </dgm:prSet>
      <dgm:spPr/>
    </dgm:pt>
    <dgm:pt modelId="{D850706A-7C15-4B95-B3F4-AA94145DFD07}" type="pres">
      <dgm:prSet presAssocID="{2A56DE55-7DA0-4E44-BA1F-E4B3CD14EA04}" presName="descendantText" presStyleLbl="alignAccFollowNode1" presStyleIdx="6" presStyleCnt="8">
        <dgm:presLayoutVars>
          <dgm:bulletEnabled val="1"/>
        </dgm:presLayoutVars>
      </dgm:prSet>
      <dgm:spPr/>
    </dgm:pt>
    <dgm:pt modelId="{11F55CA9-A055-4D7D-B609-645EC963EAD0}" type="pres">
      <dgm:prSet presAssocID="{7440A356-7D56-4B5A-B062-E02CF0DF2A3A}" presName="sp" presStyleCnt="0"/>
      <dgm:spPr/>
    </dgm:pt>
    <dgm:pt modelId="{5A67D06C-E429-4DEF-A93F-147943A5F213}" type="pres">
      <dgm:prSet presAssocID="{EB16E2C2-84FB-4BC1-97BA-B4B534BBE53D}" presName="linNode" presStyleCnt="0"/>
      <dgm:spPr/>
    </dgm:pt>
    <dgm:pt modelId="{67D24A1B-AE90-4A93-9258-1FDF58C7BAD6}" type="pres">
      <dgm:prSet presAssocID="{EB16E2C2-84FB-4BC1-97BA-B4B534BBE53D}" presName="parentText" presStyleLbl="node1" presStyleIdx="7" presStyleCnt="8">
        <dgm:presLayoutVars>
          <dgm:chMax val="1"/>
          <dgm:bulletEnabled val="1"/>
        </dgm:presLayoutVars>
      </dgm:prSet>
      <dgm:spPr/>
    </dgm:pt>
    <dgm:pt modelId="{48502FF3-6E9E-4B72-9C27-1B51E1D97FA3}" type="pres">
      <dgm:prSet presAssocID="{EB16E2C2-84FB-4BC1-97BA-B4B534BBE53D}" presName="descendantText" presStyleLbl="alignAccFollowNode1" presStyleIdx="7" presStyleCnt="8">
        <dgm:presLayoutVars>
          <dgm:bulletEnabled val="1"/>
        </dgm:presLayoutVars>
      </dgm:prSet>
      <dgm:spPr/>
    </dgm:pt>
  </dgm:ptLst>
  <dgm:cxnLst>
    <dgm:cxn modelId="{4FE05C11-274D-4A09-8E19-4713C77C68CA}" srcId="{2A56DE55-7DA0-4E44-BA1F-E4B3CD14EA04}" destId="{120348BC-3900-4B39-BA41-134141CEE143}" srcOrd="0" destOrd="0" parTransId="{B13003A3-DF3C-4BD9-8266-33A8ABD4286C}" sibTransId="{5348A17A-805F-4A8F-9F0D-32366E49574C}"/>
    <dgm:cxn modelId="{E506061F-CBBE-492C-BCF3-33240F6A56C8}" srcId="{D1295B8C-F570-47F9-8F01-C4D8BE28B80D}" destId="{D7196D75-5C40-4CFC-9C77-9342454CF2D6}" srcOrd="0" destOrd="0" parTransId="{13D8DB70-38C4-402D-81BE-20B4E950A7EE}" sibTransId="{7D30000B-A3EC-4C25-B39F-112CAD8063FF}"/>
    <dgm:cxn modelId="{BAF5A22D-85FB-462D-9AFF-3A61FEDE185E}" type="presOf" srcId="{47598C31-3E9B-48EF-955E-4575AED5D209}" destId="{B89581AD-5FE2-4E93-9D7D-D8AF7A02E0E1}" srcOrd="0" destOrd="0" presId="urn:microsoft.com/office/officeart/2005/8/layout/vList5"/>
    <dgm:cxn modelId="{5F07DF31-9AD6-4974-A359-E99B67A9B0D7}" type="presOf" srcId="{120348BC-3900-4B39-BA41-134141CEE143}" destId="{D850706A-7C15-4B95-B3F4-AA94145DFD07}" srcOrd="0" destOrd="0" presId="urn:microsoft.com/office/officeart/2005/8/layout/vList5"/>
    <dgm:cxn modelId="{EB96C436-1096-4B66-98E6-B06A98C85205}" srcId="{B8E644E2-8B52-491E-AA7E-2B068E66E4D1}" destId="{A9603D01-5C7C-4126-9093-7CD909424F76}" srcOrd="0" destOrd="0" parTransId="{F8905148-4DE3-48A8-9B96-8F678C8D2557}" sibTransId="{C217A159-3F64-4165-B6A1-7B0096039BF4}"/>
    <dgm:cxn modelId="{6E3B903F-06C2-4365-A7ED-7FF005975FA6}" srcId="{C929BB59-DB11-471F-856B-509AAD085950}" destId="{B8E644E2-8B52-491E-AA7E-2B068E66E4D1}" srcOrd="3" destOrd="0" parTransId="{0B69F1A7-8A35-4AEB-977D-DBA603BDA2CD}" sibTransId="{34C23067-2E8B-445D-A93D-E006966DFFEB}"/>
    <dgm:cxn modelId="{C4940840-D9E5-4635-830F-82C6DBC2F7B1}" srcId="{EB16E2C2-84FB-4BC1-97BA-B4B534BBE53D}" destId="{1DAEBD2B-7892-4441-A2D8-267788BBF7E2}" srcOrd="0" destOrd="0" parTransId="{6F41979E-5E4C-4E09-9C7E-014AD2FDA51C}" sibTransId="{AC81705B-D657-4BCB-A141-007100C7BC00}"/>
    <dgm:cxn modelId="{268FC362-26B2-4497-80EB-B328080B8305}" srcId="{42F43B51-EEF7-4093-A083-97D128A6807D}" destId="{6A2D9F6F-C3AE-4B29-93C1-8496797E3B24}" srcOrd="0" destOrd="0" parTransId="{463418A6-074A-4412-B906-002EA1AF75B1}" sibTransId="{384A311B-3A16-459D-AB28-6E6B2623AD2A}"/>
    <dgm:cxn modelId="{3C2BF762-DF59-4944-8886-2F25709B2106}" srcId="{C929BB59-DB11-471F-856B-509AAD085950}" destId="{916178FA-EDA5-46AD-B98B-1ACFFF42477E}" srcOrd="2" destOrd="0" parTransId="{BAE66143-5FED-40F2-A4FA-682418B56D53}" sibTransId="{1B32DFC0-0D98-4CDA-B88B-92950667568E}"/>
    <dgm:cxn modelId="{C638D043-6596-431E-B3E5-20DE67DF42B2}" type="presOf" srcId="{DEE656AA-081F-4495-BF07-24293AEBB853}" destId="{1209519C-1EDF-4D3C-BBAF-262008570938}" srcOrd="0" destOrd="0" presId="urn:microsoft.com/office/officeart/2005/8/layout/vList5"/>
    <dgm:cxn modelId="{8EC20A69-3401-4B61-A700-B14A88ED83FE}" type="presOf" srcId="{3B85B9FB-3C6B-41A9-AC59-6031B3260351}" destId="{76227BB8-72D5-47FE-B3D6-FF1D2C097A50}" srcOrd="0" destOrd="0" presId="urn:microsoft.com/office/officeart/2005/8/layout/vList5"/>
    <dgm:cxn modelId="{9A705D6C-85AE-4966-9A76-AB5E15686BA4}" type="presOf" srcId="{D7196D75-5C40-4CFC-9C77-9342454CF2D6}" destId="{E1A9335A-771D-4D9F-B4EB-CB3AEA3C3FE4}" srcOrd="0" destOrd="0" presId="urn:microsoft.com/office/officeart/2005/8/layout/vList5"/>
    <dgm:cxn modelId="{F6C5256E-53ED-4CA7-95B3-CDCCC76D7FA2}" type="presOf" srcId="{B8E644E2-8B52-491E-AA7E-2B068E66E4D1}" destId="{D8C02338-B706-4AA1-AD01-DEFE40DF42D1}" srcOrd="0" destOrd="0" presId="urn:microsoft.com/office/officeart/2005/8/layout/vList5"/>
    <dgm:cxn modelId="{2C628C50-B59C-4C79-93E7-F09E0D9F6F11}" type="presOf" srcId="{6A2D9F6F-C3AE-4B29-93C1-8496797E3B24}" destId="{A9256B48-39F2-456E-91C0-45226810444B}" srcOrd="0" destOrd="0" presId="urn:microsoft.com/office/officeart/2005/8/layout/vList5"/>
    <dgm:cxn modelId="{67CFA085-D5E3-47AA-B05F-E53C1770CEFD}" srcId="{C929BB59-DB11-471F-856B-509AAD085950}" destId="{42F43B51-EEF7-4093-A083-97D128A6807D}" srcOrd="5" destOrd="0" parTransId="{89FE3B32-7D5D-44B7-8B4C-3A7B8A7F01E6}" sibTransId="{9D4F8439-25F7-4857-92C2-7CDE730E5AAF}"/>
    <dgm:cxn modelId="{D2512089-A8B9-4BDD-8DD1-FA0CF7F009DC}" type="presOf" srcId="{02ECEC02-9C4F-42EB-A275-9A98D3720194}" destId="{EAF1ACBF-A12E-4E98-A8C7-D5EB3C9938AF}" srcOrd="0" destOrd="0" presId="urn:microsoft.com/office/officeart/2005/8/layout/vList5"/>
    <dgm:cxn modelId="{CFC5198D-EE81-4510-A505-59371371C4B8}" srcId="{3B85B9FB-3C6B-41A9-AC59-6031B3260351}" destId="{47598C31-3E9B-48EF-955E-4575AED5D209}" srcOrd="0" destOrd="0" parTransId="{C454668D-B33E-4F8A-8EEF-92B3F7E019E1}" sibTransId="{FB00B506-A668-4E05-B6C8-BAC55C2E6DB6}"/>
    <dgm:cxn modelId="{F1AA258D-AD59-4E13-AE76-343EFBA228A9}" type="presOf" srcId="{916178FA-EDA5-46AD-B98B-1ACFFF42477E}" destId="{FE52AA1E-3D08-47A3-9635-F2618CAE961A}" srcOrd="0" destOrd="0" presId="urn:microsoft.com/office/officeart/2005/8/layout/vList5"/>
    <dgm:cxn modelId="{E1E7DD95-68A3-4544-A1C1-CE1D69FAAB41}" type="presOf" srcId="{EB16E2C2-84FB-4BC1-97BA-B4B534BBE53D}" destId="{67D24A1B-AE90-4A93-9258-1FDF58C7BAD6}" srcOrd="0" destOrd="0" presId="urn:microsoft.com/office/officeart/2005/8/layout/vList5"/>
    <dgm:cxn modelId="{F6DD9897-C8F9-4316-AC34-364490BF50D8}" type="presOf" srcId="{1DAEBD2B-7892-4441-A2D8-267788BBF7E2}" destId="{48502FF3-6E9E-4B72-9C27-1B51E1D97FA3}" srcOrd="0" destOrd="0" presId="urn:microsoft.com/office/officeart/2005/8/layout/vList5"/>
    <dgm:cxn modelId="{B2B920A3-40C5-4410-B272-D947B9A04F87}" srcId="{02ECEC02-9C4F-42EB-A275-9A98D3720194}" destId="{A556F5C5-1B0E-48E7-9125-5009F3FC1C95}" srcOrd="0" destOrd="0" parTransId="{1C8A873B-DDCD-4A46-AE11-A4B5E657ADD2}" sibTransId="{F891FEFC-78C8-4867-A90E-9574706E9B68}"/>
    <dgm:cxn modelId="{B5628AB3-6CD0-4DF1-9B97-F6F2629D21FC}" srcId="{C929BB59-DB11-471F-856B-509AAD085950}" destId="{D1295B8C-F570-47F9-8F01-C4D8BE28B80D}" srcOrd="1" destOrd="0" parTransId="{AB134A54-79D4-4D47-A0C0-073DD538A9F1}" sibTransId="{B95FD49E-BC1B-4BAF-BE72-211F5855C76D}"/>
    <dgm:cxn modelId="{9FE90BB7-3941-4AD0-9869-5AFAE8E76510}" srcId="{C929BB59-DB11-471F-856B-509AAD085950}" destId="{EB16E2C2-84FB-4BC1-97BA-B4B534BBE53D}" srcOrd="7" destOrd="0" parTransId="{0D83B786-A5F8-4C37-BF78-46C1907EE184}" sibTransId="{A878CBB2-CC59-4946-A3DF-D9655C68F78D}"/>
    <dgm:cxn modelId="{BBC3C9BC-28BF-41E5-B637-1AC9D271950B}" srcId="{916178FA-EDA5-46AD-B98B-1ACFFF42477E}" destId="{DEE656AA-081F-4495-BF07-24293AEBB853}" srcOrd="0" destOrd="0" parTransId="{AA245651-87D7-4AB2-BF22-42509C17297C}" sibTransId="{29F8C9F2-E5D3-4700-AE05-C80B26532F99}"/>
    <dgm:cxn modelId="{D0D14EC1-6BF2-488C-A7FB-46A3B5FB76D9}" srcId="{C929BB59-DB11-471F-856B-509AAD085950}" destId="{02ECEC02-9C4F-42EB-A275-9A98D3720194}" srcOrd="4" destOrd="0" parTransId="{E008810A-BEF1-4603-9239-584E7D1A07F9}" sibTransId="{B5C12377-A835-4617-BA52-7C5F195269CC}"/>
    <dgm:cxn modelId="{29A9D2C2-3C35-470D-B107-BA206CB5DC36}" type="presOf" srcId="{2A56DE55-7DA0-4E44-BA1F-E4B3CD14EA04}" destId="{31A53298-EBAF-4045-9EEF-F04AACC09D21}" srcOrd="0" destOrd="0" presId="urn:microsoft.com/office/officeart/2005/8/layout/vList5"/>
    <dgm:cxn modelId="{6E79B7CD-B2F1-4AB0-AFB6-3F8F80D1EE10}" type="presOf" srcId="{A9603D01-5C7C-4126-9093-7CD909424F76}" destId="{E36E3178-B046-4DFC-8A63-3A61FE7BB81F}" srcOrd="0" destOrd="0" presId="urn:microsoft.com/office/officeart/2005/8/layout/vList5"/>
    <dgm:cxn modelId="{11838AD5-2DA7-44F6-9D29-32921763E566}" type="presOf" srcId="{42F43B51-EEF7-4093-A083-97D128A6807D}" destId="{88B8051B-260C-4800-8B42-7F0B32F32564}" srcOrd="0" destOrd="0" presId="urn:microsoft.com/office/officeart/2005/8/layout/vList5"/>
    <dgm:cxn modelId="{EA65F9DD-A2A5-4D34-8E76-045252EDD4D0}" type="presOf" srcId="{A556F5C5-1B0E-48E7-9125-5009F3FC1C95}" destId="{924B6EF5-6594-489F-BAB7-F26664EC5896}" srcOrd="0" destOrd="0" presId="urn:microsoft.com/office/officeart/2005/8/layout/vList5"/>
    <dgm:cxn modelId="{5EF64FE9-9D10-4054-952E-432834FFD889}" srcId="{C929BB59-DB11-471F-856B-509AAD085950}" destId="{2A56DE55-7DA0-4E44-BA1F-E4B3CD14EA04}" srcOrd="6" destOrd="0" parTransId="{32679F3A-DA5E-4756-8165-9CC049781141}" sibTransId="{7440A356-7D56-4B5A-B062-E02CF0DF2A3A}"/>
    <dgm:cxn modelId="{C77881EB-6062-4667-9395-31C714CDA030}" type="presOf" srcId="{C929BB59-DB11-471F-856B-509AAD085950}" destId="{813E03F4-CE0B-497E-B23E-B9710AA58675}" srcOrd="0" destOrd="0" presId="urn:microsoft.com/office/officeart/2005/8/layout/vList5"/>
    <dgm:cxn modelId="{16B3F8F1-6E24-4FCB-9593-8B767607E553}" srcId="{C929BB59-DB11-471F-856B-509AAD085950}" destId="{3B85B9FB-3C6B-41A9-AC59-6031B3260351}" srcOrd="0" destOrd="0" parTransId="{4E1C71C2-5C48-4CFC-8BC5-7E9292365884}" sibTransId="{24A27745-84E1-4013-BE13-0596DBEA2D34}"/>
    <dgm:cxn modelId="{1B9DA2F7-3563-4A19-8F85-884A613BE942}" type="presOf" srcId="{D1295B8C-F570-47F9-8F01-C4D8BE28B80D}" destId="{9248038F-5E48-45C8-8402-0FE2985B3A04}" srcOrd="0" destOrd="0" presId="urn:microsoft.com/office/officeart/2005/8/layout/vList5"/>
    <dgm:cxn modelId="{FAAE80E9-8AB4-424D-938B-5F5D68B2FC3D}" type="presParOf" srcId="{813E03F4-CE0B-497E-B23E-B9710AA58675}" destId="{46025958-AF9B-4E61-82BB-71FA08AA9913}" srcOrd="0" destOrd="0" presId="urn:microsoft.com/office/officeart/2005/8/layout/vList5"/>
    <dgm:cxn modelId="{DD5CE85A-34C3-4278-99B8-DF250504C88D}" type="presParOf" srcId="{46025958-AF9B-4E61-82BB-71FA08AA9913}" destId="{76227BB8-72D5-47FE-B3D6-FF1D2C097A50}" srcOrd="0" destOrd="0" presId="urn:microsoft.com/office/officeart/2005/8/layout/vList5"/>
    <dgm:cxn modelId="{901771CE-3C0A-4E09-BBB1-5FEB53BB1FD8}" type="presParOf" srcId="{46025958-AF9B-4E61-82BB-71FA08AA9913}" destId="{B89581AD-5FE2-4E93-9D7D-D8AF7A02E0E1}" srcOrd="1" destOrd="0" presId="urn:microsoft.com/office/officeart/2005/8/layout/vList5"/>
    <dgm:cxn modelId="{499D6CEE-E20F-4B9E-B4E3-03C853502497}" type="presParOf" srcId="{813E03F4-CE0B-497E-B23E-B9710AA58675}" destId="{20F0284C-7856-4C45-B744-188E15A1C92F}" srcOrd="1" destOrd="0" presId="urn:microsoft.com/office/officeart/2005/8/layout/vList5"/>
    <dgm:cxn modelId="{23D0DC10-0411-413D-9BF2-A04B03CED96F}" type="presParOf" srcId="{813E03F4-CE0B-497E-B23E-B9710AA58675}" destId="{68BA291A-300E-44B5-80E2-A3459A3EDF8F}" srcOrd="2" destOrd="0" presId="urn:microsoft.com/office/officeart/2005/8/layout/vList5"/>
    <dgm:cxn modelId="{BCA42F84-95FF-44C5-A400-709720152A18}" type="presParOf" srcId="{68BA291A-300E-44B5-80E2-A3459A3EDF8F}" destId="{9248038F-5E48-45C8-8402-0FE2985B3A04}" srcOrd="0" destOrd="0" presId="urn:microsoft.com/office/officeart/2005/8/layout/vList5"/>
    <dgm:cxn modelId="{80E4012E-D0B1-4F99-96DB-25BC00E1D2EB}" type="presParOf" srcId="{68BA291A-300E-44B5-80E2-A3459A3EDF8F}" destId="{E1A9335A-771D-4D9F-B4EB-CB3AEA3C3FE4}" srcOrd="1" destOrd="0" presId="urn:microsoft.com/office/officeart/2005/8/layout/vList5"/>
    <dgm:cxn modelId="{A5854080-07B2-41AD-BD21-693D50664B72}" type="presParOf" srcId="{813E03F4-CE0B-497E-B23E-B9710AA58675}" destId="{4D5780E4-0BDA-4D96-8F76-07CA45537C61}" srcOrd="3" destOrd="0" presId="urn:microsoft.com/office/officeart/2005/8/layout/vList5"/>
    <dgm:cxn modelId="{F7B50A71-5C35-49D1-B4C8-56C2B79E7407}" type="presParOf" srcId="{813E03F4-CE0B-497E-B23E-B9710AA58675}" destId="{22545F58-D289-47B7-9CD5-65058EC3F643}" srcOrd="4" destOrd="0" presId="urn:microsoft.com/office/officeart/2005/8/layout/vList5"/>
    <dgm:cxn modelId="{72742115-0E3D-48F4-BEA1-EB59121F7F10}" type="presParOf" srcId="{22545F58-D289-47B7-9CD5-65058EC3F643}" destId="{FE52AA1E-3D08-47A3-9635-F2618CAE961A}" srcOrd="0" destOrd="0" presId="urn:microsoft.com/office/officeart/2005/8/layout/vList5"/>
    <dgm:cxn modelId="{96723BAB-0B03-4651-A94D-7D24B6D45CB8}" type="presParOf" srcId="{22545F58-D289-47B7-9CD5-65058EC3F643}" destId="{1209519C-1EDF-4D3C-BBAF-262008570938}" srcOrd="1" destOrd="0" presId="urn:microsoft.com/office/officeart/2005/8/layout/vList5"/>
    <dgm:cxn modelId="{72D7B56D-B12D-4A0B-8616-5B4B45D03AB0}" type="presParOf" srcId="{813E03F4-CE0B-497E-B23E-B9710AA58675}" destId="{44C0028C-0C82-4CB9-A3C5-C0CD82D93CA1}" srcOrd="5" destOrd="0" presId="urn:microsoft.com/office/officeart/2005/8/layout/vList5"/>
    <dgm:cxn modelId="{DAE0C16E-001C-48DE-89B6-08984AEF2209}" type="presParOf" srcId="{813E03F4-CE0B-497E-B23E-B9710AA58675}" destId="{7FDDFE49-71F9-4360-9E30-4CEEA12F0F5F}" srcOrd="6" destOrd="0" presId="urn:microsoft.com/office/officeart/2005/8/layout/vList5"/>
    <dgm:cxn modelId="{7D6B8272-A928-465C-85A5-E0AAE76F8675}" type="presParOf" srcId="{7FDDFE49-71F9-4360-9E30-4CEEA12F0F5F}" destId="{D8C02338-B706-4AA1-AD01-DEFE40DF42D1}" srcOrd="0" destOrd="0" presId="urn:microsoft.com/office/officeart/2005/8/layout/vList5"/>
    <dgm:cxn modelId="{2DFC414B-13FF-42B3-9CF6-12D8D33533AD}" type="presParOf" srcId="{7FDDFE49-71F9-4360-9E30-4CEEA12F0F5F}" destId="{E36E3178-B046-4DFC-8A63-3A61FE7BB81F}" srcOrd="1" destOrd="0" presId="urn:microsoft.com/office/officeart/2005/8/layout/vList5"/>
    <dgm:cxn modelId="{B1A3853A-CBF1-4DDA-84B3-BE174CCB1570}" type="presParOf" srcId="{813E03F4-CE0B-497E-B23E-B9710AA58675}" destId="{12AC11F9-2DFB-4197-B94C-3A4A305E972A}" srcOrd="7" destOrd="0" presId="urn:microsoft.com/office/officeart/2005/8/layout/vList5"/>
    <dgm:cxn modelId="{DF531C86-0BA1-41D9-BE6D-7920A1516458}" type="presParOf" srcId="{813E03F4-CE0B-497E-B23E-B9710AA58675}" destId="{5F194AE1-7CEE-4C01-855C-4EFCB9FCC2D6}" srcOrd="8" destOrd="0" presId="urn:microsoft.com/office/officeart/2005/8/layout/vList5"/>
    <dgm:cxn modelId="{E16EFC50-D868-4489-8393-8C32EF025552}" type="presParOf" srcId="{5F194AE1-7CEE-4C01-855C-4EFCB9FCC2D6}" destId="{EAF1ACBF-A12E-4E98-A8C7-D5EB3C9938AF}" srcOrd="0" destOrd="0" presId="urn:microsoft.com/office/officeart/2005/8/layout/vList5"/>
    <dgm:cxn modelId="{E44D3C89-C53E-40D2-8BCD-0C181412C2FD}" type="presParOf" srcId="{5F194AE1-7CEE-4C01-855C-4EFCB9FCC2D6}" destId="{924B6EF5-6594-489F-BAB7-F26664EC5896}" srcOrd="1" destOrd="0" presId="urn:microsoft.com/office/officeart/2005/8/layout/vList5"/>
    <dgm:cxn modelId="{38511BF2-5296-46FC-9113-77B75056A2C0}" type="presParOf" srcId="{813E03F4-CE0B-497E-B23E-B9710AA58675}" destId="{75540F0E-85AD-4CD5-A691-253AE073547A}" srcOrd="9" destOrd="0" presId="urn:microsoft.com/office/officeart/2005/8/layout/vList5"/>
    <dgm:cxn modelId="{9B5B356F-6049-4832-9113-AB4F5472E73A}" type="presParOf" srcId="{813E03F4-CE0B-497E-B23E-B9710AA58675}" destId="{55F82388-DC99-4E45-A9DF-E4344F08989F}" srcOrd="10" destOrd="0" presId="urn:microsoft.com/office/officeart/2005/8/layout/vList5"/>
    <dgm:cxn modelId="{1D2F3029-576C-4408-A421-64D7AF8F99BB}" type="presParOf" srcId="{55F82388-DC99-4E45-A9DF-E4344F08989F}" destId="{88B8051B-260C-4800-8B42-7F0B32F32564}" srcOrd="0" destOrd="0" presId="urn:microsoft.com/office/officeart/2005/8/layout/vList5"/>
    <dgm:cxn modelId="{6B2E81F3-0359-4128-9CE4-7C4B8A87ABEE}" type="presParOf" srcId="{55F82388-DC99-4E45-A9DF-E4344F08989F}" destId="{A9256B48-39F2-456E-91C0-45226810444B}" srcOrd="1" destOrd="0" presId="urn:microsoft.com/office/officeart/2005/8/layout/vList5"/>
    <dgm:cxn modelId="{3453766E-F2AA-42C3-AEFB-DCD79AE3FADA}" type="presParOf" srcId="{813E03F4-CE0B-497E-B23E-B9710AA58675}" destId="{C6056458-4765-4FAF-8140-3D1761A078B3}" srcOrd="11" destOrd="0" presId="urn:microsoft.com/office/officeart/2005/8/layout/vList5"/>
    <dgm:cxn modelId="{2D02FA49-07BD-4A16-A32F-DF0A55A8D1A8}" type="presParOf" srcId="{813E03F4-CE0B-497E-B23E-B9710AA58675}" destId="{BAC96BDA-4F91-440D-A1AD-4B921CE690BB}" srcOrd="12" destOrd="0" presId="urn:microsoft.com/office/officeart/2005/8/layout/vList5"/>
    <dgm:cxn modelId="{342CEAC0-17BD-4A83-9916-48F5D7C2CE7B}" type="presParOf" srcId="{BAC96BDA-4F91-440D-A1AD-4B921CE690BB}" destId="{31A53298-EBAF-4045-9EEF-F04AACC09D21}" srcOrd="0" destOrd="0" presId="urn:microsoft.com/office/officeart/2005/8/layout/vList5"/>
    <dgm:cxn modelId="{3F33561E-09C6-4CB8-ABBF-18681E6AC8BF}" type="presParOf" srcId="{BAC96BDA-4F91-440D-A1AD-4B921CE690BB}" destId="{D850706A-7C15-4B95-B3F4-AA94145DFD07}" srcOrd="1" destOrd="0" presId="urn:microsoft.com/office/officeart/2005/8/layout/vList5"/>
    <dgm:cxn modelId="{39410CFC-102A-4A71-B074-62A81E7B1B4F}" type="presParOf" srcId="{813E03F4-CE0B-497E-B23E-B9710AA58675}" destId="{11F55CA9-A055-4D7D-B609-645EC963EAD0}" srcOrd="13" destOrd="0" presId="urn:microsoft.com/office/officeart/2005/8/layout/vList5"/>
    <dgm:cxn modelId="{0ADEA912-BBFD-4E0B-BD18-D5F501CB6687}" type="presParOf" srcId="{813E03F4-CE0B-497E-B23E-B9710AA58675}" destId="{5A67D06C-E429-4DEF-A93F-147943A5F213}" srcOrd="14" destOrd="0" presId="urn:microsoft.com/office/officeart/2005/8/layout/vList5"/>
    <dgm:cxn modelId="{A96AA776-9EFA-4834-A7F8-DE067560362A}" type="presParOf" srcId="{5A67D06C-E429-4DEF-A93F-147943A5F213}" destId="{67D24A1B-AE90-4A93-9258-1FDF58C7BAD6}" srcOrd="0" destOrd="0" presId="urn:microsoft.com/office/officeart/2005/8/layout/vList5"/>
    <dgm:cxn modelId="{4E49212D-ADE1-440E-AD98-978046CDD400}" type="presParOf" srcId="{5A67D06C-E429-4DEF-A93F-147943A5F213}" destId="{48502FF3-6E9E-4B72-9C27-1B51E1D97FA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EC348D-703B-4F8A-93B8-D181933B399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cs-CZ"/>
        </a:p>
      </dgm:t>
    </dgm:pt>
    <dgm:pt modelId="{D2A428FA-14EF-4869-B561-D4102FAA43FD}">
      <dgm:prSet phldrT="[Text]"/>
      <dgm:spPr/>
      <dgm:t>
        <a:bodyPr/>
        <a:lstStyle/>
        <a:p>
          <a:r>
            <a:rPr lang="cs-CZ" dirty="0"/>
            <a:t>Před podání projektové žádosti</a:t>
          </a:r>
        </a:p>
      </dgm:t>
    </dgm:pt>
    <dgm:pt modelId="{D8DAD741-142C-4347-8831-30B84EE5B97F}" type="parTrans" cxnId="{44ACB3C0-B680-4091-BE39-E34B6AD9A632}">
      <dgm:prSet/>
      <dgm:spPr/>
      <dgm:t>
        <a:bodyPr/>
        <a:lstStyle/>
        <a:p>
          <a:endParaRPr lang="cs-CZ"/>
        </a:p>
      </dgm:t>
    </dgm:pt>
    <dgm:pt modelId="{6BBDCDB1-40F8-4529-B0B3-A2B496755DF8}" type="sibTrans" cxnId="{44ACB3C0-B680-4091-BE39-E34B6AD9A632}">
      <dgm:prSet/>
      <dgm:spPr/>
      <dgm:t>
        <a:bodyPr/>
        <a:lstStyle/>
        <a:p>
          <a:endParaRPr lang="cs-CZ"/>
        </a:p>
      </dgm:t>
    </dgm:pt>
    <dgm:pt modelId="{35CBF9D7-D10C-4418-ADD9-5DC11A2E1B02}">
      <dgm:prSet phldrT="[Text]"/>
      <dgm:spPr/>
      <dgm:t>
        <a:bodyPr/>
        <a:lstStyle/>
        <a:p>
          <a:r>
            <a:rPr lang="cs-CZ" dirty="0"/>
            <a:t>Poskytovány odborné konzultace dílčích nejasností (pouze v případě disponibilních kapacit)</a:t>
          </a:r>
        </a:p>
      </dgm:t>
    </dgm:pt>
    <dgm:pt modelId="{8D1F57CD-8CCC-4773-8699-1FBC878FE0D6}" type="parTrans" cxnId="{DB5CD31E-30E4-4B49-A470-AF9B532ED867}">
      <dgm:prSet/>
      <dgm:spPr/>
      <dgm:t>
        <a:bodyPr/>
        <a:lstStyle/>
        <a:p>
          <a:endParaRPr lang="cs-CZ"/>
        </a:p>
      </dgm:t>
    </dgm:pt>
    <dgm:pt modelId="{8A58BC5C-1F40-44BB-B050-0B722CC3C168}" type="sibTrans" cxnId="{DB5CD31E-30E4-4B49-A470-AF9B532ED867}">
      <dgm:prSet/>
      <dgm:spPr/>
      <dgm:t>
        <a:bodyPr/>
        <a:lstStyle/>
        <a:p>
          <a:endParaRPr lang="cs-CZ"/>
        </a:p>
      </dgm:t>
    </dgm:pt>
    <dgm:pt modelId="{B6502065-6167-42A4-B8DF-790AA3C77F11}">
      <dgm:prSet phldrT="[Text]"/>
      <dgm:spPr/>
      <dgm:t>
        <a:bodyPr/>
        <a:lstStyle/>
        <a:p>
          <a:r>
            <a:rPr lang="cs-CZ" dirty="0"/>
            <a:t>Dotazy jsou podávány prostřednictvím konzultačního servisu Centra - https://ks.crr.cz/</a:t>
          </a:r>
        </a:p>
      </dgm:t>
    </dgm:pt>
    <dgm:pt modelId="{00C62F0E-E8C6-46C0-94ED-F822ACCE6AB8}" type="parTrans" cxnId="{DF5EFE56-A9EC-4F58-9240-37C11A95688E}">
      <dgm:prSet/>
      <dgm:spPr/>
      <dgm:t>
        <a:bodyPr/>
        <a:lstStyle/>
        <a:p>
          <a:endParaRPr lang="cs-CZ"/>
        </a:p>
      </dgm:t>
    </dgm:pt>
    <dgm:pt modelId="{EEDF419D-771E-4696-BEE7-B6CB21E7B08A}" type="sibTrans" cxnId="{DF5EFE56-A9EC-4F58-9240-37C11A95688E}">
      <dgm:prSet/>
      <dgm:spPr/>
      <dgm:t>
        <a:bodyPr/>
        <a:lstStyle/>
        <a:p>
          <a:endParaRPr lang="cs-CZ"/>
        </a:p>
      </dgm:t>
    </dgm:pt>
    <dgm:pt modelId="{8D2CD10E-7623-450E-B6EF-FE129C02E845}">
      <dgm:prSet phldrT="[Text]"/>
      <dgm:spPr/>
      <dgm:t>
        <a:bodyPr/>
        <a:lstStyle/>
        <a:p>
          <a:pPr algn="ctr"/>
          <a:r>
            <a:rPr lang="cs-CZ" dirty="0"/>
            <a:t>Po podání projektové žádosti – před vznikem povinnosti předkládat dokumentaci k VZ</a:t>
          </a:r>
        </a:p>
      </dgm:t>
    </dgm:pt>
    <dgm:pt modelId="{2506165F-2DD1-4DD1-B2BB-AAE9202BFAF7}" type="parTrans" cxnId="{66CC1FB5-7CAF-4C9B-B0E9-C9557B10372D}">
      <dgm:prSet/>
      <dgm:spPr/>
      <dgm:t>
        <a:bodyPr/>
        <a:lstStyle/>
        <a:p>
          <a:endParaRPr lang="cs-CZ"/>
        </a:p>
      </dgm:t>
    </dgm:pt>
    <dgm:pt modelId="{04EE76B4-6C85-44B8-965B-E3E32E7CFE19}" type="sibTrans" cxnId="{66CC1FB5-7CAF-4C9B-B0E9-C9557B10372D}">
      <dgm:prSet/>
      <dgm:spPr/>
      <dgm:t>
        <a:bodyPr/>
        <a:lstStyle/>
        <a:p>
          <a:endParaRPr lang="cs-CZ"/>
        </a:p>
      </dgm:t>
    </dgm:pt>
    <dgm:pt modelId="{09AC638A-83BF-42F4-9BD3-C68704BA0C52}">
      <dgm:prSet phldrT="[Text]"/>
      <dgm:spPr/>
      <dgm:t>
        <a:bodyPr/>
        <a:lstStyle/>
        <a:p>
          <a:r>
            <a:rPr lang="cs-CZ" dirty="0"/>
            <a:t>Poskytovány odborné konzultace dílčích nejasností (pouze v případě disponibilních kapacit)</a:t>
          </a:r>
        </a:p>
      </dgm:t>
    </dgm:pt>
    <dgm:pt modelId="{72D3BB4B-CEF9-48ED-9233-7DFC1C6CAF7E}" type="parTrans" cxnId="{5BFCB3D7-D0D7-4E42-83C5-75BB86E339DD}">
      <dgm:prSet/>
      <dgm:spPr/>
      <dgm:t>
        <a:bodyPr/>
        <a:lstStyle/>
        <a:p>
          <a:endParaRPr lang="cs-CZ"/>
        </a:p>
      </dgm:t>
    </dgm:pt>
    <dgm:pt modelId="{BD6A763B-1395-41D8-A96A-594966A1A057}" type="sibTrans" cxnId="{5BFCB3D7-D0D7-4E42-83C5-75BB86E339DD}">
      <dgm:prSet/>
      <dgm:spPr/>
      <dgm:t>
        <a:bodyPr/>
        <a:lstStyle/>
        <a:p>
          <a:endParaRPr lang="cs-CZ"/>
        </a:p>
      </dgm:t>
    </dgm:pt>
    <dgm:pt modelId="{00D71D0E-D749-496D-BD2E-ED04D3592A0B}">
      <dgm:prSet phldrT="[Text]"/>
      <dgm:spPr/>
      <dgm:t>
        <a:bodyPr/>
        <a:lstStyle/>
        <a:p>
          <a:r>
            <a:rPr lang="cs-CZ" dirty="0"/>
            <a:t>Žadatel se s dotazem obrací na svého manažera projektu prostřednictvím MS2014+</a:t>
          </a:r>
        </a:p>
      </dgm:t>
    </dgm:pt>
    <dgm:pt modelId="{B822E469-D0E5-447A-9733-2D62CF364308}" type="parTrans" cxnId="{369EAD83-C148-483A-9636-A0C79E70DE92}">
      <dgm:prSet/>
      <dgm:spPr/>
      <dgm:t>
        <a:bodyPr/>
        <a:lstStyle/>
        <a:p>
          <a:endParaRPr lang="cs-CZ"/>
        </a:p>
      </dgm:t>
    </dgm:pt>
    <dgm:pt modelId="{98DFB05B-7546-4516-B8B2-00503C448850}" type="sibTrans" cxnId="{369EAD83-C148-483A-9636-A0C79E70DE92}">
      <dgm:prSet/>
      <dgm:spPr/>
      <dgm:t>
        <a:bodyPr/>
        <a:lstStyle/>
        <a:p>
          <a:endParaRPr lang="cs-CZ"/>
        </a:p>
      </dgm:t>
    </dgm:pt>
    <dgm:pt modelId="{7ABB19B5-E0CB-4C8C-8D14-2B40254F5E6C}">
      <dgm:prSet phldrT="[Text]"/>
      <dgm:spPr/>
      <dgm:t>
        <a:bodyPr/>
        <a:lstStyle/>
        <a:p>
          <a:r>
            <a:rPr lang="cs-CZ" dirty="0"/>
            <a:t>Po podání projektové žádosti – po vzniku povinnosti předkládat dokumentaci k VZ</a:t>
          </a:r>
        </a:p>
      </dgm:t>
    </dgm:pt>
    <dgm:pt modelId="{2DE28605-A31F-4E58-A4D3-2C016DC10827}" type="parTrans" cxnId="{29AC1EF7-D3A4-4950-B3EA-900362068914}">
      <dgm:prSet/>
      <dgm:spPr/>
      <dgm:t>
        <a:bodyPr/>
        <a:lstStyle/>
        <a:p>
          <a:endParaRPr lang="cs-CZ"/>
        </a:p>
      </dgm:t>
    </dgm:pt>
    <dgm:pt modelId="{1A2840AF-D6BC-48A4-867F-E37EC88E9643}" type="sibTrans" cxnId="{29AC1EF7-D3A4-4950-B3EA-900362068914}">
      <dgm:prSet/>
      <dgm:spPr/>
      <dgm:t>
        <a:bodyPr/>
        <a:lstStyle/>
        <a:p>
          <a:endParaRPr lang="cs-CZ"/>
        </a:p>
      </dgm:t>
    </dgm:pt>
    <dgm:pt modelId="{6F88368C-7B2F-4159-AB29-654431B93F66}">
      <dgm:prSet phldrT="[Text]"/>
      <dgm:spPr/>
      <dgm:t>
        <a:bodyPr/>
        <a:lstStyle/>
        <a:p>
          <a:r>
            <a:rPr lang="cs-CZ" dirty="0"/>
            <a:t>Probíhá kontrola veřejné zakázky na základě dokumentace předložené žadatelem/příjemcem</a:t>
          </a:r>
        </a:p>
      </dgm:t>
    </dgm:pt>
    <dgm:pt modelId="{23CC1314-4DBF-4074-9758-0F778074B136}" type="parTrans" cxnId="{C0AD6275-0E46-4C69-83C9-72C5A1466304}">
      <dgm:prSet/>
      <dgm:spPr/>
      <dgm:t>
        <a:bodyPr/>
        <a:lstStyle/>
        <a:p>
          <a:endParaRPr lang="cs-CZ"/>
        </a:p>
      </dgm:t>
    </dgm:pt>
    <dgm:pt modelId="{20F7D9B7-E3DD-457E-9464-96A8E2F16891}" type="sibTrans" cxnId="{C0AD6275-0E46-4C69-83C9-72C5A1466304}">
      <dgm:prSet/>
      <dgm:spPr/>
      <dgm:t>
        <a:bodyPr/>
        <a:lstStyle/>
        <a:p>
          <a:endParaRPr lang="cs-CZ"/>
        </a:p>
      </dgm:t>
    </dgm:pt>
    <dgm:pt modelId="{6F046E0C-FDC6-4148-9E6A-6F24E320792B}">
      <dgm:prSet phldrT="[Text]"/>
      <dgm:spPr/>
      <dgm:t>
        <a:bodyPr/>
        <a:lstStyle/>
        <a:p>
          <a:r>
            <a:rPr lang="cs-CZ" dirty="0"/>
            <a:t>Žadatel/příjemce předkládá dokumentaci ke kontrole prostřednictvím MS2014+</a:t>
          </a:r>
        </a:p>
      </dgm:t>
    </dgm:pt>
    <dgm:pt modelId="{D81E52BC-FB66-4BEE-BA43-C2B6738354FB}" type="parTrans" cxnId="{5F007BDA-B572-462D-8FF8-21380E6EFED9}">
      <dgm:prSet/>
      <dgm:spPr/>
      <dgm:t>
        <a:bodyPr/>
        <a:lstStyle/>
        <a:p>
          <a:endParaRPr lang="cs-CZ"/>
        </a:p>
      </dgm:t>
    </dgm:pt>
    <dgm:pt modelId="{75F383FE-BE82-4BE1-87C4-0A03D7387EF2}" type="sibTrans" cxnId="{5F007BDA-B572-462D-8FF8-21380E6EFED9}">
      <dgm:prSet/>
      <dgm:spPr/>
      <dgm:t>
        <a:bodyPr/>
        <a:lstStyle/>
        <a:p>
          <a:endParaRPr lang="cs-CZ"/>
        </a:p>
      </dgm:t>
    </dgm:pt>
    <dgm:pt modelId="{A30B2B00-66EB-4F7C-BCE4-AC60DE7A3878}" type="pres">
      <dgm:prSet presAssocID="{ABEC348D-703B-4F8A-93B8-D181933B3997}" presName="Name0" presStyleCnt="0">
        <dgm:presLayoutVars>
          <dgm:chPref val="3"/>
          <dgm:dir/>
          <dgm:animLvl val="lvl"/>
          <dgm:resizeHandles/>
        </dgm:presLayoutVars>
      </dgm:prSet>
      <dgm:spPr/>
    </dgm:pt>
    <dgm:pt modelId="{0CB9787C-7654-4DB4-8122-B7EC162BAC2B}" type="pres">
      <dgm:prSet presAssocID="{D2A428FA-14EF-4869-B561-D4102FAA43FD}" presName="horFlow" presStyleCnt="0"/>
      <dgm:spPr/>
    </dgm:pt>
    <dgm:pt modelId="{40682867-4498-4F1C-83A1-F59CDC264FDE}" type="pres">
      <dgm:prSet presAssocID="{D2A428FA-14EF-4869-B561-D4102FAA43FD}" presName="bigChev" presStyleLbl="node1" presStyleIdx="0" presStyleCnt="3" custScaleX="116292"/>
      <dgm:spPr/>
    </dgm:pt>
    <dgm:pt modelId="{D528D989-0EE0-40B2-A819-B178A6031F67}" type="pres">
      <dgm:prSet presAssocID="{8D1F57CD-8CCC-4773-8699-1FBC878FE0D6}" presName="parTrans" presStyleCnt="0"/>
      <dgm:spPr/>
    </dgm:pt>
    <dgm:pt modelId="{9730006B-06FB-449F-9FCC-483A01C614F4}" type="pres">
      <dgm:prSet presAssocID="{35CBF9D7-D10C-4418-ADD9-5DC11A2E1B02}" presName="node" presStyleLbl="alignAccFollowNode1" presStyleIdx="0" presStyleCnt="6">
        <dgm:presLayoutVars>
          <dgm:bulletEnabled val="1"/>
        </dgm:presLayoutVars>
      </dgm:prSet>
      <dgm:spPr/>
    </dgm:pt>
    <dgm:pt modelId="{B1DA788F-CA43-4DBA-8BFE-3C0947D75316}" type="pres">
      <dgm:prSet presAssocID="{8A58BC5C-1F40-44BB-B050-0B722CC3C168}" presName="sibTrans" presStyleCnt="0"/>
      <dgm:spPr/>
    </dgm:pt>
    <dgm:pt modelId="{7EF1ED78-C86B-4E1A-8984-46F76D670988}" type="pres">
      <dgm:prSet presAssocID="{B6502065-6167-42A4-B8DF-790AA3C77F11}" presName="node" presStyleLbl="alignAccFollowNode1" presStyleIdx="1" presStyleCnt="6">
        <dgm:presLayoutVars>
          <dgm:bulletEnabled val="1"/>
        </dgm:presLayoutVars>
      </dgm:prSet>
      <dgm:spPr/>
    </dgm:pt>
    <dgm:pt modelId="{E2B417FC-E332-4B59-9C0A-C2FD385DCDC7}" type="pres">
      <dgm:prSet presAssocID="{D2A428FA-14EF-4869-B561-D4102FAA43FD}" presName="vSp" presStyleCnt="0"/>
      <dgm:spPr/>
    </dgm:pt>
    <dgm:pt modelId="{32F2185C-7FA0-4782-AF77-B6A1BAEE2EC6}" type="pres">
      <dgm:prSet presAssocID="{8D2CD10E-7623-450E-B6EF-FE129C02E845}" presName="horFlow" presStyleCnt="0"/>
      <dgm:spPr/>
    </dgm:pt>
    <dgm:pt modelId="{88DEEED9-8DEA-4EC7-899E-DBFFE700EAC9}" type="pres">
      <dgm:prSet presAssocID="{8D2CD10E-7623-450E-B6EF-FE129C02E845}" presName="bigChev" presStyleLbl="node1" presStyleIdx="1" presStyleCnt="3" custScaleX="114533"/>
      <dgm:spPr/>
    </dgm:pt>
    <dgm:pt modelId="{760510F8-5993-4456-ABA9-6B4FD7497467}" type="pres">
      <dgm:prSet presAssocID="{72D3BB4B-CEF9-48ED-9233-7DFC1C6CAF7E}" presName="parTrans" presStyleCnt="0"/>
      <dgm:spPr/>
    </dgm:pt>
    <dgm:pt modelId="{E13B5AD4-E6A8-4AE6-9B54-F2AA3962C6F5}" type="pres">
      <dgm:prSet presAssocID="{09AC638A-83BF-42F4-9BD3-C68704BA0C52}" presName="node" presStyleLbl="alignAccFollowNode1" presStyleIdx="2" presStyleCnt="6">
        <dgm:presLayoutVars>
          <dgm:bulletEnabled val="1"/>
        </dgm:presLayoutVars>
      </dgm:prSet>
      <dgm:spPr/>
    </dgm:pt>
    <dgm:pt modelId="{26EF57F8-9296-4E9A-B903-E99AC9AA9F82}" type="pres">
      <dgm:prSet presAssocID="{BD6A763B-1395-41D8-A96A-594966A1A057}" presName="sibTrans" presStyleCnt="0"/>
      <dgm:spPr/>
    </dgm:pt>
    <dgm:pt modelId="{D3CC879D-E76F-45FC-BD03-59A5CB4593D8}" type="pres">
      <dgm:prSet presAssocID="{00D71D0E-D749-496D-BD2E-ED04D3592A0B}" presName="node" presStyleLbl="alignAccFollowNode1" presStyleIdx="3" presStyleCnt="6">
        <dgm:presLayoutVars>
          <dgm:bulletEnabled val="1"/>
        </dgm:presLayoutVars>
      </dgm:prSet>
      <dgm:spPr/>
    </dgm:pt>
    <dgm:pt modelId="{1F52AB66-3CAE-4186-AE71-58C277F66D97}" type="pres">
      <dgm:prSet presAssocID="{8D2CD10E-7623-450E-B6EF-FE129C02E845}" presName="vSp" presStyleCnt="0"/>
      <dgm:spPr/>
    </dgm:pt>
    <dgm:pt modelId="{55A9F5AF-CF96-4DA0-B748-40B03926D035}" type="pres">
      <dgm:prSet presAssocID="{7ABB19B5-E0CB-4C8C-8D14-2B40254F5E6C}" presName="horFlow" presStyleCnt="0"/>
      <dgm:spPr/>
    </dgm:pt>
    <dgm:pt modelId="{FCB15C55-ABCE-44D6-B687-8F11270C5BD8}" type="pres">
      <dgm:prSet presAssocID="{7ABB19B5-E0CB-4C8C-8D14-2B40254F5E6C}" presName="bigChev" presStyleLbl="node1" presStyleIdx="2" presStyleCnt="3" custScaleX="111817"/>
      <dgm:spPr/>
    </dgm:pt>
    <dgm:pt modelId="{BC082FC4-C22A-46ED-989D-5199D1BD3354}" type="pres">
      <dgm:prSet presAssocID="{23CC1314-4DBF-4074-9758-0F778074B136}" presName="parTrans" presStyleCnt="0"/>
      <dgm:spPr/>
    </dgm:pt>
    <dgm:pt modelId="{BAB3D67B-10E9-4D93-B973-A08A225EAC94}" type="pres">
      <dgm:prSet presAssocID="{6F88368C-7B2F-4159-AB29-654431B93F66}" presName="node" presStyleLbl="alignAccFollowNode1" presStyleIdx="4" presStyleCnt="6">
        <dgm:presLayoutVars>
          <dgm:bulletEnabled val="1"/>
        </dgm:presLayoutVars>
      </dgm:prSet>
      <dgm:spPr/>
    </dgm:pt>
    <dgm:pt modelId="{3A715453-E055-4AEB-978C-603F3365D5C0}" type="pres">
      <dgm:prSet presAssocID="{20F7D9B7-E3DD-457E-9464-96A8E2F16891}" presName="sibTrans" presStyleCnt="0"/>
      <dgm:spPr/>
    </dgm:pt>
    <dgm:pt modelId="{F7E9775C-EA76-402A-B0E9-FB302DB57E2D}" type="pres">
      <dgm:prSet presAssocID="{6F046E0C-FDC6-4148-9E6A-6F24E320792B}" presName="node" presStyleLbl="alignAccFollowNode1" presStyleIdx="5" presStyleCnt="6">
        <dgm:presLayoutVars>
          <dgm:bulletEnabled val="1"/>
        </dgm:presLayoutVars>
      </dgm:prSet>
      <dgm:spPr/>
    </dgm:pt>
  </dgm:ptLst>
  <dgm:cxnLst>
    <dgm:cxn modelId="{E50D5F10-3798-410F-A2BF-78902DF4155A}" type="presOf" srcId="{8D2CD10E-7623-450E-B6EF-FE129C02E845}" destId="{88DEEED9-8DEA-4EC7-899E-DBFFE700EAC9}" srcOrd="0" destOrd="0" presId="urn:microsoft.com/office/officeart/2005/8/layout/lProcess3"/>
    <dgm:cxn modelId="{51BC361E-1DBA-40B2-BB70-1276CD872B12}" type="presOf" srcId="{ABEC348D-703B-4F8A-93B8-D181933B3997}" destId="{A30B2B00-66EB-4F7C-BCE4-AC60DE7A3878}" srcOrd="0" destOrd="0" presId="urn:microsoft.com/office/officeart/2005/8/layout/lProcess3"/>
    <dgm:cxn modelId="{DB5CD31E-30E4-4B49-A470-AF9B532ED867}" srcId="{D2A428FA-14EF-4869-B561-D4102FAA43FD}" destId="{35CBF9D7-D10C-4418-ADD9-5DC11A2E1B02}" srcOrd="0" destOrd="0" parTransId="{8D1F57CD-8CCC-4773-8699-1FBC878FE0D6}" sibTransId="{8A58BC5C-1F40-44BB-B050-0B722CC3C168}"/>
    <dgm:cxn modelId="{CCB56D3E-B793-4591-8FCE-D860D5B30020}" type="presOf" srcId="{D2A428FA-14EF-4869-B561-D4102FAA43FD}" destId="{40682867-4498-4F1C-83A1-F59CDC264FDE}" srcOrd="0" destOrd="0" presId="urn:microsoft.com/office/officeart/2005/8/layout/lProcess3"/>
    <dgm:cxn modelId="{C3209072-101D-40AA-A30F-B9B15FFDEF68}" type="presOf" srcId="{B6502065-6167-42A4-B8DF-790AA3C77F11}" destId="{7EF1ED78-C86B-4E1A-8984-46F76D670988}" srcOrd="0" destOrd="0" presId="urn:microsoft.com/office/officeart/2005/8/layout/lProcess3"/>
    <dgm:cxn modelId="{C0AD6275-0E46-4C69-83C9-72C5A1466304}" srcId="{7ABB19B5-E0CB-4C8C-8D14-2B40254F5E6C}" destId="{6F88368C-7B2F-4159-AB29-654431B93F66}" srcOrd="0" destOrd="0" parTransId="{23CC1314-4DBF-4074-9758-0F778074B136}" sibTransId="{20F7D9B7-E3DD-457E-9464-96A8E2F16891}"/>
    <dgm:cxn modelId="{DF5EFE56-A9EC-4F58-9240-37C11A95688E}" srcId="{D2A428FA-14EF-4869-B561-D4102FAA43FD}" destId="{B6502065-6167-42A4-B8DF-790AA3C77F11}" srcOrd="1" destOrd="0" parTransId="{00C62F0E-E8C6-46C0-94ED-F822ACCE6AB8}" sibTransId="{EEDF419D-771E-4696-BEE7-B6CB21E7B08A}"/>
    <dgm:cxn modelId="{1C606759-3215-4CC8-BBD6-0E2E58F0C8A0}" type="presOf" srcId="{7ABB19B5-E0CB-4C8C-8D14-2B40254F5E6C}" destId="{FCB15C55-ABCE-44D6-B687-8F11270C5BD8}" srcOrd="0" destOrd="0" presId="urn:microsoft.com/office/officeart/2005/8/layout/lProcess3"/>
    <dgm:cxn modelId="{369EAD83-C148-483A-9636-A0C79E70DE92}" srcId="{8D2CD10E-7623-450E-B6EF-FE129C02E845}" destId="{00D71D0E-D749-496D-BD2E-ED04D3592A0B}" srcOrd="1" destOrd="0" parTransId="{B822E469-D0E5-447A-9733-2D62CF364308}" sibTransId="{98DFB05B-7546-4516-B8B2-00503C448850}"/>
    <dgm:cxn modelId="{2CE86FAF-038C-448F-8AEF-9006377A7E52}" type="presOf" srcId="{35CBF9D7-D10C-4418-ADD9-5DC11A2E1B02}" destId="{9730006B-06FB-449F-9FCC-483A01C614F4}" srcOrd="0" destOrd="0" presId="urn:microsoft.com/office/officeart/2005/8/layout/lProcess3"/>
    <dgm:cxn modelId="{66CC1FB5-7CAF-4C9B-B0E9-C9557B10372D}" srcId="{ABEC348D-703B-4F8A-93B8-D181933B3997}" destId="{8D2CD10E-7623-450E-B6EF-FE129C02E845}" srcOrd="1" destOrd="0" parTransId="{2506165F-2DD1-4DD1-B2BB-AAE9202BFAF7}" sibTransId="{04EE76B4-6C85-44B8-965B-E3E32E7CFE19}"/>
    <dgm:cxn modelId="{44ACB3C0-B680-4091-BE39-E34B6AD9A632}" srcId="{ABEC348D-703B-4F8A-93B8-D181933B3997}" destId="{D2A428FA-14EF-4869-B561-D4102FAA43FD}" srcOrd="0" destOrd="0" parTransId="{D8DAD741-142C-4347-8831-30B84EE5B97F}" sibTransId="{6BBDCDB1-40F8-4529-B0B3-A2B496755DF8}"/>
    <dgm:cxn modelId="{54122CC3-78F8-40CE-B1D1-C09317D27014}" type="presOf" srcId="{6F046E0C-FDC6-4148-9E6A-6F24E320792B}" destId="{F7E9775C-EA76-402A-B0E9-FB302DB57E2D}" srcOrd="0" destOrd="0" presId="urn:microsoft.com/office/officeart/2005/8/layout/lProcess3"/>
    <dgm:cxn modelId="{B72D1DC4-5F26-45DA-848A-79AB51CC843D}" type="presOf" srcId="{09AC638A-83BF-42F4-9BD3-C68704BA0C52}" destId="{E13B5AD4-E6A8-4AE6-9B54-F2AA3962C6F5}" srcOrd="0" destOrd="0" presId="urn:microsoft.com/office/officeart/2005/8/layout/lProcess3"/>
    <dgm:cxn modelId="{5BFCB3D7-D0D7-4E42-83C5-75BB86E339DD}" srcId="{8D2CD10E-7623-450E-B6EF-FE129C02E845}" destId="{09AC638A-83BF-42F4-9BD3-C68704BA0C52}" srcOrd="0" destOrd="0" parTransId="{72D3BB4B-CEF9-48ED-9233-7DFC1C6CAF7E}" sibTransId="{BD6A763B-1395-41D8-A96A-594966A1A057}"/>
    <dgm:cxn modelId="{5F007BDA-B572-462D-8FF8-21380E6EFED9}" srcId="{7ABB19B5-E0CB-4C8C-8D14-2B40254F5E6C}" destId="{6F046E0C-FDC6-4148-9E6A-6F24E320792B}" srcOrd="1" destOrd="0" parTransId="{D81E52BC-FB66-4BEE-BA43-C2B6738354FB}" sibTransId="{75F383FE-BE82-4BE1-87C4-0A03D7387EF2}"/>
    <dgm:cxn modelId="{FDD50CDF-B3A5-4453-BAB7-026703DD6EB9}" type="presOf" srcId="{6F88368C-7B2F-4159-AB29-654431B93F66}" destId="{BAB3D67B-10E9-4D93-B973-A08A225EAC94}" srcOrd="0" destOrd="0" presId="urn:microsoft.com/office/officeart/2005/8/layout/lProcess3"/>
    <dgm:cxn modelId="{F8A2CCEF-9DE1-4842-A9B0-82855885F6C8}" type="presOf" srcId="{00D71D0E-D749-496D-BD2E-ED04D3592A0B}" destId="{D3CC879D-E76F-45FC-BD03-59A5CB4593D8}" srcOrd="0" destOrd="0" presId="urn:microsoft.com/office/officeart/2005/8/layout/lProcess3"/>
    <dgm:cxn modelId="{29AC1EF7-D3A4-4950-B3EA-900362068914}" srcId="{ABEC348D-703B-4F8A-93B8-D181933B3997}" destId="{7ABB19B5-E0CB-4C8C-8D14-2B40254F5E6C}" srcOrd="2" destOrd="0" parTransId="{2DE28605-A31F-4E58-A4D3-2C016DC10827}" sibTransId="{1A2840AF-D6BC-48A4-867F-E37EC88E9643}"/>
    <dgm:cxn modelId="{E1B7938B-1FB2-401F-A9AD-E1249341A87A}" type="presParOf" srcId="{A30B2B00-66EB-4F7C-BCE4-AC60DE7A3878}" destId="{0CB9787C-7654-4DB4-8122-B7EC162BAC2B}" srcOrd="0" destOrd="0" presId="urn:microsoft.com/office/officeart/2005/8/layout/lProcess3"/>
    <dgm:cxn modelId="{7564EB1F-B333-40E1-B7A6-24194506B4AC}" type="presParOf" srcId="{0CB9787C-7654-4DB4-8122-B7EC162BAC2B}" destId="{40682867-4498-4F1C-83A1-F59CDC264FDE}" srcOrd="0" destOrd="0" presId="urn:microsoft.com/office/officeart/2005/8/layout/lProcess3"/>
    <dgm:cxn modelId="{C8F2BA86-82EC-4BF8-896A-ACECA8E703A5}" type="presParOf" srcId="{0CB9787C-7654-4DB4-8122-B7EC162BAC2B}" destId="{D528D989-0EE0-40B2-A819-B178A6031F67}" srcOrd="1" destOrd="0" presId="urn:microsoft.com/office/officeart/2005/8/layout/lProcess3"/>
    <dgm:cxn modelId="{18091341-B043-4BD7-9BA3-C3A6DE1F0C42}" type="presParOf" srcId="{0CB9787C-7654-4DB4-8122-B7EC162BAC2B}" destId="{9730006B-06FB-449F-9FCC-483A01C614F4}" srcOrd="2" destOrd="0" presId="urn:microsoft.com/office/officeart/2005/8/layout/lProcess3"/>
    <dgm:cxn modelId="{9600A684-3557-4EC0-9B18-5F8F8184B950}" type="presParOf" srcId="{0CB9787C-7654-4DB4-8122-B7EC162BAC2B}" destId="{B1DA788F-CA43-4DBA-8BFE-3C0947D75316}" srcOrd="3" destOrd="0" presId="urn:microsoft.com/office/officeart/2005/8/layout/lProcess3"/>
    <dgm:cxn modelId="{3E470062-4454-413A-9A56-F346B37FC6A0}" type="presParOf" srcId="{0CB9787C-7654-4DB4-8122-B7EC162BAC2B}" destId="{7EF1ED78-C86B-4E1A-8984-46F76D670988}" srcOrd="4" destOrd="0" presId="urn:microsoft.com/office/officeart/2005/8/layout/lProcess3"/>
    <dgm:cxn modelId="{5D4F05E2-DD59-47C1-9C84-2DCA48C761FD}" type="presParOf" srcId="{A30B2B00-66EB-4F7C-BCE4-AC60DE7A3878}" destId="{E2B417FC-E332-4B59-9C0A-C2FD385DCDC7}" srcOrd="1" destOrd="0" presId="urn:microsoft.com/office/officeart/2005/8/layout/lProcess3"/>
    <dgm:cxn modelId="{8950F958-5C7B-44C0-972D-401042663BEB}" type="presParOf" srcId="{A30B2B00-66EB-4F7C-BCE4-AC60DE7A3878}" destId="{32F2185C-7FA0-4782-AF77-B6A1BAEE2EC6}" srcOrd="2" destOrd="0" presId="urn:microsoft.com/office/officeart/2005/8/layout/lProcess3"/>
    <dgm:cxn modelId="{F253B12E-278E-4FDB-B483-707F8F08987D}" type="presParOf" srcId="{32F2185C-7FA0-4782-AF77-B6A1BAEE2EC6}" destId="{88DEEED9-8DEA-4EC7-899E-DBFFE700EAC9}" srcOrd="0" destOrd="0" presId="urn:microsoft.com/office/officeart/2005/8/layout/lProcess3"/>
    <dgm:cxn modelId="{C9EC1D82-5268-4527-AE48-33DECB430B71}" type="presParOf" srcId="{32F2185C-7FA0-4782-AF77-B6A1BAEE2EC6}" destId="{760510F8-5993-4456-ABA9-6B4FD7497467}" srcOrd="1" destOrd="0" presId="urn:microsoft.com/office/officeart/2005/8/layout/lProcess3"/>
    <dgm:cxn modelId="{9CE7A7DF-75FE-4035-BF6F-CC4FD12664B1}" type="presParOf" srcId="{32F2185C-7FA0-4782-AF77-B6A1BAEE2EC6}" destId="{E13B5AD4-E6A8-4AE6-9B54-F2AA3962C6F5}" srcOrd="2" destOrd="0" presId="urn:microsoft.com/office/officeart/2005/8/layout/lProcess3"/>
    <dgm:cxn modelId="{ED2B3443-43B5-4DB0-9CF5-5E57FFD6DB34}" type="presParOf" srcId="{32F2185C-7FA0-4782-AF77-B6A1BAEE2EC6}" destId="{26EF57F8-9296-4E9A-B903-E99AC9AA9F82}" srcOrd="3" destOrd="0" presId="urn:microsoft.com/office/officeart/2005/8/layout/lProcess3"/>
    <dgm:cxn modelId="{8B1BB562-1624-43CB-BA50-0C2994CBD1DF}" type="presParOf" srcId="{32F2185C-7FA0-4782-AF77-B6A1BAEE2EC6}" destId="{D3CC879D-E76F-45FC-BD03-59A5CB4593D8}" srcOrd="4" destOrd="0" presId="urn:microsoft.com/office/officeart/2005/8/layout/lProcess3"/>
    <dgm:cxn modelId="{14E1F42B-8D6C-47BB-A370-AED356477F70}" type="presParOf" srcId="{A30B2B00-66EB-4F7C-BCE4-AC60DE7A3878}" destId="{1F52AB66-3CAE-4186-AE71-58C277F66D97}" srcOrd="3" destOrd="0" presId="urn:microsoft.com/office/officeart/2005/8/layout/lProcess3"/>
    <dgm:cxn modelId="{1DF14A34-1AB5-4404-8911-92268634B112}" type="presParOf" srcId="{A30B2B00-66EB-4F7C-BCE4-AC60DE7A3878}" destId="{55A9F5AF-CF96-4DA0-B748-40B03926D035}" srcOrd="4" destOrd="0" presId="urn:microsoft.com/office/officeart/2005/8/layout/lProcess3"/>
    <dgm:cxn modelId="{8C5ADBA6-D324-4E9B-94A0-3E374A5111E8}" type="presParOf" srcId="{55A9F5AF-CF96-4DA0-B748-40B03926D035}" destId="{FCB15C55-ABCE-44D6-B687-8F11270C5BD8}" srcOrd="0" destOrd="0" presId="urn:microsoft.com/office/officeart/2005/8/layout/lProcess3"/>
    <dgm:cxn modelId="{6EB0B9C6-EF05-4CFD-AA90-B9328DFC41CC}" type="presParOf" srcId="{55A9F5AF-CF96-4DA0-B748-40B03926D035}" destId="{BC082FC4-C22A-46ED-989D-5199D1BD3354}" srcOrd="1" destOrd="0" presId="urn:microsoft.com/office/officeart/2005/8/layout/lProcess3"/>
    <dgm:cxn modelId="{027A3FA5-5875-4D50-8639-1D136C08F173}" type="presParOf" srcId="{55A9F5AF-CF96-4DA0-B748-40B03926D035}" destId="{BAB3D67B-10E9-4D93-B973-A08A225EAC94}" srcOrd="2" destOrd="0" presId="urn:microsoft.com/office/officeart/2005/8/layout/lProcess3"/>
    <dgm:cxn modelId="{5FC85A9C-52FF-4C2D-AFA4-C4A518C94FE3}" type="presParOf" srcId="{55A9F5AF-CF96-4DA0-B748-40B03926D035}" destId="{3A715453-E055-4AEB-978C-603F3365D5C0}" srcOrd="3" destOrd="0" presId="urn:microsoft.com/office/officeart/2005/8/layout/lProcess3"/>
    <dgm:cxn modelId="{6F442068-6062-4A74-ABF4-698B8396F0F1}" type="presParOf" srcId="{55A9F5AF-CF96-4DA0-B748-40B03926D035}" destId="{F7E9775C-EA76-402A-B0E9-FB302DB57E2D}"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C9A7D2-A3FB-468C-8383-A905969DA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cs-CZ"/>
        </a:p>
      </dgm:t>
    </dgm:pt>
    <dgm:pt modelId="{BC8F11A8-E554-4A7F-A2D1-B5DE8A29FBAA}">
      <dgm:prSet phldrT="[Text]" custT="1"/>
      <dgm:spPr>
        <a:xfrm>
          <a:off x="321579" y="18522"/>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pl-PL" sz="1300" dirty="0">
              <a:solidFill>
                <a:sysClr val="window" lastClr="FFFFFF"/>
              </a:solidFill>
              <a:latin typeface="Calibri"/>
              <a:ea typeface="+mn-ea"/>
              <a:cs typeface="+mn-cs"/>
            </a:rPr>
            <a:t>Odkazy na obchodní názvy – § 89 odst. 5 a 6 ZZVZ</a:t>
          </a:r>
          <a:endParaRPr lang="cs-CZ" sz="1300" dirty="0">
            <a:solidFill>
              <a:sysClr val="window" lastClr="FFFFFF"/>
            </a:solidFill>
            <a:latin typeface="Calibri"/>
            <a:ea typeface="+mn-ea"/>
            <a:cs typeface="+mn-cs"/>
          </a:endParaRPr>
        </a:p>
      </dgm:t>
    </dgm:pt>
    <dgm:pt modelId="{995596D0-191D-4266-A02B-53E5EAAED489}" type="parTrans" cxnId="{39298255-0098-497F-BD71-BB900758882E}">
      <dgm:prSet/>
      <dgm:spPr/>
      <dgm:t>
        <a:bodyPr/>
        <a:lstStyle/>
        <a:p>
          <a:endParaRPr lang="cs-CZ"/>
        </a:p>
      </dgm:t>
    </dgm:pt>
    <dgm:pt modelId="{3F6349AA-7F1D-415A-82B5-0A325C4A7CD4}" type="sibTrans" cxnId="{39298255-0098-497F-BD71-BB900758882E}">
      <dgm:prSet/>
      <dgm:spPr/>
      <dgm:t>
        <a:bodyPr/>
        <a:lstStyle/>
        <a:p>
          <a:endParaRPr lang="cs-CZ"/>
        </a:p>
      </dgm:t>
    </dgm:pt>
    <dgm:pt modelId="{427D080E-F2FA-40B3-87D8-3D1523E27A03}">
      <dgm:prSet custT="1"/>
      <dgm:spPr>
        <a:xfrm>
          <a:off x="304800" y="1975074"/>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cs-CZ" sz="1300" dirty="0">
              <a:solidFill>
                <a:sysClr val="window" lastClr="FFFFFF"/>
              </a:solidFill>
              <a:latin typeface="Calibri"/>
              <a:ea typeface="+mn-ea"/>
              <a:cs typeface="+mn-cs"/>
            </a:rPr>
            <a:t>Termíny plnění</a:t>
          </a:r>
        </a:p>
      </dgm:t>
    </dgm:pt>
    <dgm:pt modelId="{C1249EE4-E842-46F2-840A-A8CA6FDDF42F}" type="parTrans" cxnId="{548164BA-4435-46B1-B8D7-D005C5E44A8E}">
      <dgm:prSet/>
      <dgm:spPr/>
      <dgm:t>
        <a:bodyPr/>
        <a:lstStyle/>
        <a:p>
          <a:endParaRPr lang="cs-CZ"/>
        </a:p>
      </dgm:t>
    </dgm:pt>
    <dgm:pt modelId="{A9D65F7D-1305-403F-A7D8-D3C19DC9FA1F}" type="sibTrans" cxnId="{548164BA-4435-46B1-B8D7-D005C5E44A8E}">
      <dgm:prSet/>
      <dgm:spPr/>
      <dgm:t>
        <a:bodyPr/>
        <a:lstStyle/>
        <a:p>
          <a:endParaRPr lang="cs-CZ"/>
        </a:p>
      </dgm:t>
    </dgm:pt>
    <dgm:pt modelId="{82D4ED0A-1E11-423B-86EA-59966EF91481}">
      <dgm:prSet custT="1"/>
      <dgm:spPr>
        <a:xfrm>
          <a:off x="0" y="2137435"/>
          <a:ext cx="6096000" cy="19057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dgm:t>
    </dgm:pt>
    <dgm:pt modelId="{B3C71B40-E0DE-4B25-8201-0D3F486D44B1}" type="parTrans" cxnId="{CB90D9FB-216B-4358-B400-383C7583FBED}">
      <dgm:prSet/>
      <dgm:spPr/>
      <dgm:t>
        <a:bodyPr/>
        <a:lstStyle/>
        <a:p>
          <a:endParaRPr lang="cs-CZ"/>
        </a:p>
      </dgm:t>
    </dgm:pt>
    <dgm:pt modelId="{CB000360-C798-418D-A6B1-DEB0B49422EE}" type="sibTrans" cxnId="{CB90D9FB-216B-4358-B400-383C7583FBED}">
      <dgm:prSet/>
      <dgm:spPr/>
      <dgm:t>
        <a:bodyPr/>
        <a:lstStyle/>
        <a:p>
          <a:endParaRPr lang="cs-CZ"/>
        </a:p>
      </dgm:t>
    </dgm:pt>
    <dgm:pt modelId="{E1A51A09-5EBF-4AB3-BA9E-39DC2AAB539E}">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latin typeface="Calibri" panose="020F0502020204030204" pitchFamily="34" charset="0"/>
              <a:cs typeface="Calibri" panose="020F0502020204030204" pitchFamily="34" charset="0"/>
            </a:rPr>
            <a:t>ÚOHS-S0069/2020/VZ</a:t>
          </a:r>
          <a:r>
            <a:rPr lang="cs-CZ" sz="1200" i="1" dirty="0">
              <a:latin typeface="Calibri" panose="020F0502020204030204" pitchFamily="34" charset="0"/>
              <a:cs typeface="Calibri" panose="020F0502020204030204" pitchFamily="34" charset="0"/>
            </a:rPr>
            <a:t> – </a:t>
          </a:r>
          <a:r>
            <a:rPr lang="cs-CZ" sz="1200" b="1" i="1"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dirty="0">
              <a:latin typeface="Calibri" panose="020F0502020204030204" pitchFamily="34" charset="0"/>
              <a:cs typeface="Calibri" panose="020F0502020204030204" pitchFamily="34" charset="0"/>
            </a:rPr>
            <a:t>…(Karl </a:t>
          </a:r>
          <a:r>
            <a:rPr lang="cs-CZ" sz="1200" b="1" i="1" dirty="0" err="1">
              <a:latin typeface="Calibri" panose="020F0502020204030204" pitchFamily="34" charset="0"/>
              <a:cs typeface="Calibri" panose="020F0502020204030204" pitchFamily="34" charset="0"/>
            </a:rPr>
            <a:t>Storz</a:t>
          </a:r>
          <a:r>
            <a:rPr lang="cs-CZ" sz="1200" b="1" i="1" dirty="0">
              <a:latin typeface="Calibri" panose="020F0502020204030204" pitchFamily="34" charset="0"/>
              <a:cs typeface="Calibri" panose="020F0502020204030204" pitchFamily="34" charset="0"/>
            </a:rPr>
            <a:t>, </a:t>
          </a:r>
          <a:r>
            <a:rPr lang="cs-CZ" sz="1200" b="1" i="1" dirty="0" err="1">
              <a:latin typeface="Calibri" panose="020F0502020204030204" pitchFamily="34" charset="0"/>
              <a:cs typeface="Calibri" panose="020F0502020204030204" pitchFamily="34" charset="0"/>
            </a:rPr>
            <a:t>Aesculab</a:t>
          </a:r>
          <a:r>
            <a:rPr lang="cs-CZ" sz="1200" b="1" i="1" dirty="0">
              <a:latin typeface="Calibri" panose="020F0502020204030204" pitchFamily="34" charset="0"/>
              <a:cs typeface="Calibri" panose="020F0502020204030204" pitchFamily="34" charset="0"/>
            </a:rPr>
            <a:t>)</a:t>
          </a:r>
          <a:r>
            <a:rPr lang="cs-CZ" sz="1200" i="1"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8A00239-D0F6-437C-92B4-B5A508C1567D}" type="parTrans" cxnId="{F8DC52F5-3474-4735-A9FF-CD77E0D53D71}">
      <dgm:prSet/>
      <dgm:spPr/>
      <dgm:t>
        <a:bodyPr/>
        <a:lstStyle/>
        <a:p>
          <a:endParaRPr lang="cs-CZ"/>
        </a:p>
      </dgm:t>
    </dgm:pt>
    <dgm:pt modelId="{2E60854F-AF58-4EA7-BE46-FA32F5681B39}" type="sibTrans" cxnId="{F8DC52F5-3474-4735-A9FF-CD77E0D53D71}">
      <dgm:prSet/>
      <dgm:spPr/>
      <dgm:t>
        <a:bodyPr/>
        <a:lstStyle/>
        <a:p>
          <a:endParaRPr lang="cs-CZ"/>
        </a:p>
      </dgm:t>
    </dgm:pt>
    <dgm:pt modelId="{C1DA5A4B-D7FA-4EED-948B-8F262D73EB81}">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dgm:t>
    </dgm:pt>
    <dgm:pt modelId="{0CA418A0-7A70-4074-8DAA-1F3541A5591D}" type="parTrans" cxnId="{ECB5500D-BF46-4D67-95BB-10C8755297CD}">
      <dgm:prSet/>
      <dgm:spPr/>
      <dgm:t>
        <a:bodyPr/>
        <a:lstStyle/>
        <a:p>
          <a:endParaRPr lang="cs-CZ"/>
        </a:p>
      </dgm:t>
    </dgm:pt>
    <dgm:pt modelId="{8295E118-34A5-4723-AC58-16D9E985EA50}" type="sibTrans" cxnId="{ECB5500D-BF46-4D67-95BB-10C8755297CD}">
      <dgm:prSet/>
      <dgm:spPr/>
      <dgm:t>
        <a:bodyPr/>
        <a:lstStyle/>
        <a:p>
          <a:endParaRPr lang="cs-CZ"/>
        </a:p>
      </dgm:t>
    </dgm:pt>
    <dgm:pt modelId="{5514C541-B273-4879-ABB8-D5085B768960}">
      <dgm:prSet custT="1"/>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gm:t>
    </dgm:pt>
    <dgm:pt modelId="{1855D3FE-624D-4E49-A378-CB1B95AFC39A}" type="parTrans" cxnId="{2624ECCC-38F1-4A2D-ADEB-40595F8DA4D0}">
      <dgm:prSet/>
      <dgm:spPr/>
      <dgm:t>
        <a:bodyPr/>
        <a:lstStyle/>
        <a:p>
          <a:endParaRPr lang="cs-CZ"/>
        </a:p>
      </dgm:t>
    </dgm:pt>
    <dgm:pt modelId="{37E5E355-3321-4C34-ADCE-3D8294A9F0C9}" type="sibTrans" cxnId="{2624ECCC-38F1-4A2D-ADEB-40595F8DA4D0}">
      <dgm:prSet/>
      <dgm:spPr/>
      <dgm:t>
        <a:bodyPr/>
        <a:lstStyle/>
        <a:p>
          <a:endParaRPr lang="cs-CZ"/>
        </a:p>
      </dgm:t>
    </dgm:pt>
    <dgm:pt modelId="{B33102FB-C12D-4C6D-83AC-E00443103554}">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endParaRPr lang="cs-CZ" sz="8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B267E7A8-C617-4D9A-98DF-C8594DD274EC}" type="parTrans" cxnId="{3392299B-5C89-4F7F-A521-2F65BC9D7FB8}">
      <dgm:prSet/>
      <dgm:spPr/>
    </dgm:pt>
    <dgm:pt modelId="{2BFD587F-938E-433F-ACCA-DC111CBFC45E}" type="sibTrans" cxnId="{3392299B-5C89-4F7F-A521-2F65BC9D7FB8}">
      <dgm:prSet/>
      <dgm:spPr/>
    </dgm:pt>
    <dgm:pt modelId="{A1E04904-C39B-42C7-8351-4105BCE13909}" type="pres">
      <dgm:prSet presAssocID="{9FC9A7D2-A3FB-468C-8383-A905969DA8BC}" presName="linear" presStyleCnt="0">
        <dgm:presLayoutVars>
          <dgm:dir/>
          <dgm:animLvl val="lvl"/>
          <dgm:resizeHandles val="exact"/>
        </dgm:presLayoutVars>
      </dgm:prSet>
      <dgm:spPr/>
    </dgm:pt>
    <dgm:pt modelId="{C785FD4A-65F8-4F33-8105-23E5DFA232B4}" type="pres">
      <dgm:prSet presAssocID="{BC8F11A8-E554-4A7F-A2D1-B5DE8A29FBAA}" presName="parentLin" presStyleCnt="0"/>
      <dgm:spPr/>
    </dgm:pt>
    <dgm:pt modelId="{A577EF05-A2F0-48A3-8FBC-7AD70DBF7ACC}" type="pres">
      <dgm:prSet presAssocID="{BC8F11A8-E554-4A7F-A2D1-B5DE8A29FBAA}" presName="parentLeftMargin" presStyleLbl="node1" presStyleIdx="0" presStyleCnt="2"/>
      <dgm:spPr/>
    </dgm:pt>
    <dgm:pt modelId="{34F893B3-864D-4125-9652-A37D824FCC49}" type="pres">
      <dgm:prSet presAssocID="{BC8F11A8-E554-4A7F-A2D1-B5DE8A29FBAA}" presName="parentText" presStyleLbl="node1" presStyleIdx="0" presStyleCnt="2" custLinFactNeighborX="3273" custLinFactNeighborY="-1675">
        <dgm:presLayoutVars>
          <dgm:chMax val="0"/>
          <dgm:bulletEnabled val="1"/>
        </dgm:presLayoutVars>
      </dgm:prSet>
      <dgm:spPr/>
    </dgm:pt>
    <dgm:pt modelId="{7BEEB519-0D97-4CB5-BF79-E3FB0B5955EA}" type="pres">
      <dgm:prSet presAssocID="{BC8F11A8-E554-4A7F-A2D1-B5DE8A29FBAA}" presName="negativeSpace" presStyleCnt="0"/>
      <dgm:spPr/>
    </dgm:pt>
    <dgm:pt modelId="{CDC7C6F4-BEBB-4B6D-82DD-69743DE9A7BA}" type="pres">
      <dgm:prSet presAssocID="{BC8F11A8-E554-4A7F-A2D1-B5DE8A29FBAA}" presName="childText" presStyleLbl="conFgAcc1" presStyleIdx="0" presStyleCnt="2" custScaleY="93592" custLinFactNeighborY="-33694">
        <dgm:presLayoutVars>
          <dgm:bulletEnabled val="1"/>
        </dgm:presLayoutVars>
      </dgm:prSet>
      <dgm:spPr>
        <a:prstGeom prst="rect">
          <a:avLst/>
        </a:prstGeom>
      </dgm:spPr>
    </dgm:pt>
    <dgm:pt modelId="{BAEE2A34-66C2-4E4C-AA2D-4458FF803824}" type="pres">
      <dgm:prSet presAssocID="{3F6349AA-7F1D-415A-82B5-0A325C4A7CD4}" presName="spaceBetweenRectangles" presStyleCnt="0"/>
      <dgm:spPr/>
    </dgm:pt>
    <dgm:pt modelId="{DAEC2976-80E5-4A2C-B1EB-F248F21CB080}" type="pres">
      <dgm:prSet presAssocID="{427D080E-F2FA-40B3-87D8-3D1523E27A03}" presName="parentLin" presStyleCnt="0"/>
      <dgm:spPr/>
    </dgm:pt>
    <dgm:pt modelId="{58A031D0-AA5C-4C24-8FFD-81ED7759F712}" type="pres">
      <dgm:prSet presAssocID="{427D080E-F2FA-40B3-87D8-3D1523E27A03}" presName="parentLeftMargin" presStyleLbl="node1" presStyleIdx="0" presStyleCnt="2"/>
      <dgm:spPr/>
    </dgm:pt>
    <dgm:pt modelId="{370B3320-0D5A-4CA9-BBAE-21288F6A2550}" type="pres">
      <dgm:prSet presAssocID="{427D080E-F2FA-40B3-87D8-3D1523E27A03}" presName="parentText" presStyleLbl="node1" presStyleIdx="1" presStyleCnt="2" custLinFactNeighborY="-7137">
        <dgm:presLayoutVars>
          <dgm:chMax val="0"/>
          <dgm:bulletEnabled val="1"/>
        </dgm:presLayoutVars>
      </dgm:prSet>
      <dgm:spPr/>
    </dgm:pt>
    <dgm:pt modelId="{4FC7C705-55B9-407F-BA6B-98E221EBEFA3}" type="pres">
      <dgm:prSet presAssocID="{427D080E-F2FA-40B3-87D8-3D1523E27A03}" presName="negativeSpace" presStyleCnt="0"/>
      <dgm:spPr/>
    </dgm:pt>
    <dgm:pt modelId="{2E6B6BD2-3843-4A3B-B8A9-B3ADD9BDE889}" type="pres">
      <dgm:prSet presAssocID="{427D080E-F2FA-40B3-87D8-3D1523E27A03}" presName="childText" presStyleLbl="conFgAcc1" presStyleIdx="1" presStyleCnt="2" custScaleY="95439">
        <dgm:presLayoutVars>
          <dgm:bulletEnabled val="1"/>
        </dgm:presLayoutVars>
      </dgm:prSet>
      <dgm:spPr>
        <a:prstGeom prst="rect">
          <a:avLst/>
        </a:prstGeom>
      </dgm:spPr>
    </dgm:pt>
  </dgm:ptLst>
  <dgm:cxnLst>
    <dgm:cxn modelId="{ECB5500D-BF46-4D67-95BB-10C8755297CD}" srcId="{427D080E-F2FA-40B3-87D8-3D1523E27A03}" destId="{C1DA5A4B-D7FA-4EED-948B-8F262D73EB81}" srcOrd="1" destOrd="0" parTransId="{0CA418A0-7A70-4074-8DAA-1F3541A5591D}" sibTransId="{8295E118-34A5-4723-AC58-16D9E985EA50}"/>
    <dgm:cxn modelId="{F9EF8624-C47A-48D2-BB81-E58028F96D31}" type="presOf" srcId="{B33102FB-C12D-4C6D-83AC-E00443103554}" destId="{CDC7C6F4-BEBB-4B6D-82DD-69743DE9A7BA}" srcOrd="0" destOrd="0" presId="urn:microsoft.com/office/officeart/2005/8/layout/list1"/>
    <dgm:cxn modelId="{30B86639-A475-497C-9E9C-71A00BAAC7CB}" type="presOf" srcId="{9FC9A7D2-A3FB-468C-8383-A905969DA8BC}" destId="{A1E04904-C39B-42C7-8351-4105BCE13909}" srcOrd="0" destOrd="0" presId="urn:microsoft.com/office/officeart/2005/8/layout/list1"/>
    <dgm:cxn modelId="{21C85C3F-A188-4AE8-B71D-190547A8E87D}" type="presOf" srcId="{BC8F11A8-E554-4A7F-A2D1-B5DE8A29FBAA}" destId="{A577EF05-A2F0-48A3-8FBC-7AD70DBF7ACC}" srcOrd="0" destOrd="0" presId="urn:microsoft.com/office/officeart/2005/8/layout/list1"/>
    <dgm:cxn modelId="{3875C26E-A0E0-4AE6-8D93-98BD07F6CD75}" type="presOf" srcId="{E1A51A09-5EBF-4AB3-BA9E-39DC2AAB539E}" destId="{CDC7C6F4-BEBB-4B6D-82DD-69743DE9A7BA}" srcOrd="0" destOrd="1" presId="urn:microsoft.com/office/officeart/2005/8/layout/list1"/>
    <dgm:cxn modelId="{39298255-0098-497F-BD71-BB900758882E}" srcId="{9FC9A7D2-A3FB-468C-8383-A905969DA8BC}" destId="{BC8F11A8-E554-4A7F-A2D1-B5DE8A29FBAA}" srcOrd="0" destOrd="0" parTransId="{995596D0-191D-4266-A02B-53E5EAAED489}" sibTransId="{3F6349AA-7F1D-415A-82B5-0A325C4A7CD4}"/>
    <dgm:cxn modelId="{BDF66191-2256-4544-8D4D-05C86F183D47}" type="presOf" srcId="{427D080E-F2FA-40B3-87D8-3D1523E27A03}" destId="{370B3320-0D5A-4CA9-BBAE-21288F6A2550}" srcOrd="1" destOrd="0" presId="urn:microsoft.com/office/officeart/2005/8/layout/list1"/>
    <dgm:cxn modelId="{3392299B-5C89-4F7F-A521-2F65BC9D7FB8}" srcId="{BC8F11A8-E554-4A7F-A2D1-B5DE8A29FBAA}" destId="{B33102FB-C12D-4C6D-83AC-E00443103554}" srcOrd="0" destOrd="0" parTransId="{B267E7A8-C617-4D9A-98DF-C8594DD274EC}" sibTransId="{2BFD587F-938E-433F-ACCA-DC111CBFC45E}"/>
    <dgm:cxn modelId="{478DA9A1-F6B8-4AB7-8DFC-376871E180E7}" type="presOf" srcId="{BC8F11A8-E554-4A7F-A2D1-B5DE8A29FBAA}" destId="{34F893B3-864D-4125-9652-A37D824FCC49}" srcOrd="1" destOrd="0" presId="urn:microsoft.com/office/officeart/2005/8/layout/list1"/>
    <dgm:cxn modelId="{548164BA-4435-46B1-B8D7-D005C5E44A8E}" srcId="{9FC9A7D2-A3FB-468C-8383-A905969DA8BC}" destId="{427D080E-F2FA-40B3-87D8-3D1523E27A03}" srcOrd="1" destOrd="0" parTransId="{C1249EE4-E842-46F2-840A-A8CA6FDDF42F}" sibTransId="{A9D65F7D-1305-403F-A7D8-D3C19DC9FA1F}"/>
    <dgm:cxn modelId="{5142E3C8-D832-4775-8EB8-837BA8917041}" type="presOf" srcId="{427D080E-F2FA-40B3-87D8-3D1523E27A03}" destId="{58A031D0-AA5C-4C24-8FFD-81ED7759F712}" srcOrd="0" destOrd="0" presId="urn:microsoft.com/office/officeart/2005/8/layout/list1"/>
    <dgm:cxn modelId="{2624ECCC-38F1-4A2D-ADEB-40595F8DA4D0}" srcId="{427D080E-F2FA-40B3-87D8-3D1523E27A03}" destId="{5514C541-B273-4879-ABB8-D5085B768960}" srcOrd="2" destOrd="0" parTransId="{1855D3FE-624D-4E49-A378-CB1B95AFC39A}" sibTransId="{37E5E355-3321-4C34-ADCE-3D8294A9F0C9}"/>
    <dgm:cxn modelId="{756F94D9-2A0F-40AB-87C1-6929A1993DF2}" type="presOf" srcId="{82D4ED0A-1E11-423B-86EA-59966EF91481}" destId="{2E6B6BD2-3843-4A3B-B8A9-B3ADD9BDE889}" srcOrd="0" destOrd="0" presId="urn:microsoft.com/office/officeart/2005/8/layout/list1"/>
    <dgm:cxn modelId="{69D3B1DD-8546-442B-895A-58A82895B7B4}" type="presOf" srcId="{5514C541-B273-4879-ABB8-D5085B768960}" destId="{2E6B6BD2-3843-4A3B-B8A9-B3ADD9BDE889}" srcOrd="0" destOrd="2" presId="urn:microsoft.com/office/officeart/2005/8/layout/list1"/>
    <dgm:cxn modelId="{4B1BABE7-E6CE-4601-8DC0-B644FF0BB6D3}" type="presOf" srcId="{C1DA5A4B-D7FA-4EED-948B-8F262D73EB81}" destId="{2E6B6BD2-3843-4A3B-B8A9-B3ADD9BDE889}" srcOrd="0" destOrd="1" presId="urn:microsoft.com/office/officeart/2005/8/layout/list1"/>
    <dgm:cxn modelId="{F8DC52F5-3474-4735-A9FF-CD77E0D53D71}" srcId="{BC8F11A8-E554-4A7F-A2D1-B5DE8A29FBAA}" destId="{E1A51A09-5EBF-4AB3-BA9E-39DC2AAB539E}" srcOrd="1" destOrd="0" parTransId="{08A00239-D0F6-437C-92B4-B5A508C1567D}" sibTransId="{2E60854F-AF58-4EA7-BE46-FA32F5681B39}"/>
    <dgm:cxn modelId="{CB90D9FB-216B-4358-B400-383C7583FBED}" srcId="{427D080E-F2FA-40B3-87D8-3D1523E27A03}" destId="{82D4ED0A-1E11-423B-86EA-59966EF91481}" srcOrd="0" destOrd="0" parTransId="{B3C71B40-E0DE-4B25-8201-0D3F486D44B1}" sibTransId="{CB000360-C798-418D-A6B1-DEB0B49422EE}"/>
    <dgm:cxn modelId="{E815D103-F72E-44FA-8C77-6C23BCC771C3}" type="presParOf" srcId="{A1E04904-C39B-42C7-8351-4105BCE13909}" destId="{C785FD4A-65F8-4F33-8105-23E5DFA232B4}" srcOrd="0" destOrd="0" presId="urn:microsoft.com/office/officeart/2005/8/layout/list1"/>
    <dgm:cxn modelId="{CE6C1529-227C-4E78-9059-092EA474957B}" type="presParOf" srcId="{C785FD4A-65F8-4F33-8105-23E5DFA232B4}" destId="{A577EF05-A2F0-48A3-8FBC-7AD70DBF7ACC}" srcOrd="0" destOrd="0" presId="urn:microsoft.com/office/officeart/2005/8/layout/list1"/>
    <dgm:cxn modelId="{44E61DFB-8B41-4804-96D6-CFC058442A1B}" type="presParOf" srcId="{C785FD4A-65F8-4F33-8105-23E5DFA232B4}" destId="{34F893B3-864D-4125-9652-A37D824FCC49}" srcOrd="1" destOrd="0" presId="urn:microsoft.com/office/officeart/2005/8/layout/list1"/>
    <dgm:cxn modelId="{56B80BF5-5092-4208-92C2-8FD6E8F8A8CB}" type="presParOf" srcId="{A1E04904-C39B-42C7-8351-4105BCE13909}" destId="{7BEEB519-0D97-4CB5-BF79-E3FB0B5955EA}" srcOrd="1" destOrd="0" presId="urn:microsoft.com/office/officeart/2005/8/layout/list1"/>
    <dgm:cxn modelId="{1EEB8D78-F30C-4C70-8AE8-623493E231C3}" type="presParOf" srcId="{A1E04904-C39B-42C7-8351-4105BCE13909}" destId="{CDC7C6F4-BEBB-4B6D-82DD-69743DE9A7BA}" srcOrd="2" destOrd="0" presId="urn:microsoft.com/office/officeart/2005/8/layout/list1"/>
    <dgm:cxn modelId="{8278DA14-4393-4725-BB0D-E0547A69105D}" type="presParOf" srcId="{A1E04904-C39B-42C7-8351-4105BCE13909}" destId="{BAEE2A34-66C2-4E4C-AA2D-4458FF803824}" srcOrd="3" destOrd="0" presId="urn:microsoft.com/office/officeart/2005/8/layout/list1"/>
    <dgm:cxn modelId="{400CD043-3B6E-464D-9069-B9857AC7CB00}" type="presParOf" srcId="{A1E04904-C39B-42C7-8351-4105BCE13909}" destId="{DAEC2976-80E5-4A2C-B1EB-F248F21CB080}" srcOrd="4" destOrd="0" presId="urn:microsoft.com/office/officeart/2005/8/layout/list1"/>
    <dgm:cxn modelId="{443BA954-5A5E-44D6-8C12-D31B436C6D88}" type="presParOf" srcId="{DAEC2976-80E5-4A2C-B1EB-F248F21CB080}" destId="{58A031D0-AA5C-4C24-8FFD-81ED7759F712}" srcOrd="0" destOrd="0" presId="urn:microsoft.com/office/officeart/2005/8/layout/list1"/>
    <dgm:cxn modelId="{C91A9695-C4C2-4398-BD5A-FE922ABA2C08}" type="presParOf" srcId="{DAEC2976-80E5-4A2C-B1EB-F248F21CB080}" destId="{370B3320-0D5A-4CA9-BBAE-21288F6A2550}" srcOrd="1" destOrd="0" presId="urn:microsoft.com/office/officeart/2005/8/layout/list1"/>
    <dgm:cxn modelId="{107E3F7E-4EC9-4872-B207-B3D098198A0E}" type="presParOf" srcId="{A1E04904-C39B-42C7-8351-4105BCE13909}" destId="{4FC7C705-55B9-407F-BA6B-98E221EBEFA3}" srcOrd="5" destOrd="0" presId="urn:microsoft.com/office/officeart/2005/8/layout/list1"/>
    <dgm:cxn modelId="{1D0AAA00-1E60-4E7C-963A-1C85EA5FB457}" type="presParOf" srcId="{A1E04904-C39B-42C7-8351-4105BCE13909}" destId="{2E6B6BD2-3843-4A3B-B8A9-B3ADD9BDE889}"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81AD-5FE2-4E93-9D7D-D8AF7A02E0E1}">
      <dsp:nvSpPr>
        <dsp:cNvPr id="0" name=""/>
        <dsp:cNvSpPr/>
      </dsp:nvSpPr>
      <dsp:spPr>
        <a:xfrm rot="5400000">
          <a:off x="3950612" y="-170722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Základní zásady postupu zadavatele (transparentnost, přiměřenost, rovné zacházení, zákaz diskriminace)</a:t>
          </a:r>
        </a:p>
      </dsp:txBody>
      <dsp:txXfrm rot="-5400000">
        <a:off x="2194559" y="67835"/>
        <a:ext cx="3882434" cy="351322"/>
      </dsp:txXfrm>
    </dsp:sp>
    <dsp:sp modelId="{76227BB8-72D5-47FE-B3D6-FF1D2C097A50}">
      <dsp:nvSpPr>
        <dsp:cNvPr id="0" name=""/>
        <dsp:cNvSpPr/>
      </dsp:nvSpPr>
      <dsp:spPr>
        <a:xfrm>
          <a:off x="0" y="161"/>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6.1 MPZ</a:t>
          </a:r>
        </a:p>
      </dsp:txBody>
      <dsp:txXfrm>
        <a:off x="23757" y="23918"/>
        <a:ext cx="2147046" cy="439153"/>
      </dsp:txXfrm>
    </dsp:sp>
    <dsp:sp modelId="{E1A9335A-771D-4D9F-B4EB-CB3AEA3C3FE4}">
      <dsp:nvSpPr>
        <dsp:cNvPr id="0" name=""/>
        <dsp:cNvSpPr/>
      </dsp:nvSpPr>
      <dsp:spPr>
        <a:xfrm rot="5400000">
          <a:off x="3950612" y="-119622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Režim zakázky podle předpokládané hodnoty</a:t>
          </a:r>
        </a:p>
      </dsp:txBody>
      <dsp:txXfrm rot="-5400000">
        <a:off x="2194559" y="578836"/>
        <a:ext cx="3882434" cy="351322"/>
      </dsp:txXfrm>
    </dsp:sp>
    <dsp:sp modelId="{9248038F-5E48-45C8-8402-0FE2985B3A04}">
      <dsp:nvSpPr>
        <dsp:cNvPr id="0" name=""/>
        <dsp:cNvSpPr/>
      </dsp:nvSpPr>
      <dsp:spPr>
        <a:xfrm>
          <a:off x="0" y="511162"/>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6.3 MPZ</a:t>
          </a:r>
        </a:p>
      </dsp:txBody>
      <dsp:txXfrm>
        <a:off x="23757" y="534919"/>
        <a:ext cx="2147046" cy="439153"/>
      </dsp:txXfrm>
    </dsp:sp>
    <dsp:sp modelId="{1209519C-1EDF-4D3C-BBAF-262008570938}">
      <dsp:nvSpPr>
        <dsp:cNvPr id="0" name=""/>
        <dsp:cNvSpPr/>
      </dsp:nvSpPr>
      <dsp:spPr>
        <a:xfrm rot="5400000">
          <a:off x="3950612" y="-676345"/>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Stanovení předpokládané hodnoty zakázky</a:t>
          </a:r>
        </a:p>
      </dsp:txBody>
      <dsp:txXfrm rot="-5400000">
        <a:off x="2194559" y="1098714"/>
        <a:ext cx="3882434" cy="351322"/>
      </dsp:txXfrm>
    </dsp:sp>
    <dsp:sp modelId="{FE52AA1E-3D08-47A3-9635-F2618CAE961A}">
      <dsp:nvSpPr>
        <dsp:cNvPr id="0" name=""/>
        <dsp:cNvSpPr/>
      </dsp:nvSpPr>
      <dsp:spPr>
        <a:xfrm>
          <a:off x="0" y="1022163"/>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6.4 MPZ</a:t>
          </a:r>
        </a:p>
      </dsp:txBody>
      <dsp:txXfrm>
        <a:off x="23757" y="1045920"/>
        <a:ext cx="2147046" cy="439153"/>
      </dsp:txXfrm>
    </dsp:sp>
    <dsp:sp modelId="{E36E3178-B046-4DFC-8A63-3A61FE7BB81F}">
      <dsp:nvSpPr>
        <dsp:cNvPr id="0" name=""/>
        <dsp:cNvSpPr/>
      </dsp:nvSpPr>
      <dsp:spPr>
        <a:xfrm rot="5400000">
          <a:off x="3950612" y="-17422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Druh výběrového řízení (postup v otevřené a uzavřené výzvě)</a:t>
          </a:r>
        </a:p>
      </dsp:txBody>
      <dsp:txXfrm rot="-5400000">
        <a:off x="2194559" y="1600839"/>
        <a:ext cx="3882434" cy="351322"/>
      </dsp:txXfrm>
    </dsp:sp>
    <dsp:sp modelId="{D8C02338-B706-4AA1-AD01-DEFE40DF42D1}">
      <dsp:nvSpPr>
        <dsp:cNvPr id="0" name=""/>
        <dsp:cNvSpPr/>
      </dsp:nvSpPr>
      <dsp:spPr>
        <a:xfrm>
          <a:off x="0" y="1533165"/>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7.1 MPZ </a:t>
          </a:r>
        </a:p>
      </dsp:txBody>
      <dsp:txXfrm>
        <a:off x="23757" y="1556922"/>
        <a:ext cx="2147046" cy="439153"/>
      </dsp:txXfrm>
    </dsp:sp>
    <dsp:sp modelId="{924B6EF5-6594-489F-BAB7-F26664EC5896}">
      <dsp:nvSpPr>
        <dsp:cNvPr id="0" name=""/>
        <dsp:cNvSpPr/>
      </dsp:nvSpPr>
      <dsp:spPr>
        <a:xfrm rot="5400000">
          <a:off x="3950612" y="33678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Zadávací podmínky (povinný obsah)</a:t>
          </a:r>
        </a:p>
      </dsp:txBody>
      <dsp:txXfrm rot="-5400000">
        <a:off x="2194559" y="2111839"/>
        <a:ext cx="3882434" cy="351322"/>
      </dsp:txXfrm>
    </dsp:sp>
    <dsp:sp modelId="{EAF1ACBF-A12E-4E98-A8C7-D5EB3C9938AF}">
      <dsp:nvSpPr>
        <dsp:cNvPr id="0" name=""/>
        <dsp:cNvSpPr/>
      </dsp:nvSpPr>
      <dsp:spPr>
        <a:xfrm>
          <a:off x="0" y="2044166"/>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7.2 MPZ</a:t>
          </a:r>
        </a:p>
      </dsp:txBody>
      <dsp:txXfrm>
        <a:off x="23757" y="2067923"/>
        <a:ext cx="2147046" cy="439153"/>
      </dsp:txXfrm>
    </dsp:sp>
    <dsp:sp modelId="{A9256B48-39F2-456E-91C0-45226810444B}">
      <dsp:nvSpPr>
        <dsp:cNvPr id="0" name=""/>
        <dsp:cNvSpPr/>
      </dsp:nvSpPr>
      <dsp:spPr>
        <a:xfrm rot="5400000">
          <a:off x="3950612" y="847782"/>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Lhůta pro podání nabídek</a:t>
          </a:r>
        </a:p>
      </dsp:txBody>
      <dsp:txXfrm rot="-5400000">
        <a:off x="2194559" y="2622841"/>
        <a:ext cx="3882434" cy="351322"/>
      </dsp:txXfrm>
    </dsp:sp>
    <dsp:sp modelId="{88B8051B-260C-4800-8B42-7F0B32F32564}">
      <dsp:nvSpPr>
        <dsp:cNvPr id="0" name=""/>
        <dsp:cNvSpPr/>
      </dsp:nvSpPr>
      <dsp:spPr>
        <a:xfrm>
          <a:off x="0" y="2555168"/>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7.3 MPZ</a:t>
          </a:r>
        </a:p>
      </dsp:txBody>
      <dsp:txXfrm>
        <a:off x="23757" y="2578925"/>
        <a:ext cx="2147046" cy="439153"/>
      </dsp:txXfrm>
    </dsp:sp>
    <dsp:sp modelId="{D850706A-7C15-4B95-B3F4-AA94145DFD07}">
      <dsp:nvSpPr>
        <dsp:cNvPr id="0" name=""/>
        <dsp:cNvSpPr/>
      </dsp:nvSpPr>
      <dsp:spPr>
        <a:xfrm rot="5400000">
          <a:off x="3950612" y="135878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Otevírání, posouzení a hodnocení nabídek</a:t>
          </a:r>
        </a:p>
      </dsp:txBody>
      <dsp:txXfrm rot="-5400000">
        <a:off x="2194559" y="3133842"/>
        <a:ext cx="3882434" cy="351322"/>
      </dsp:txXfrm>
    </dsp:sp>
    <dsp:sp modelId="{31A53298-EBAF-4045-9EEF-F04AACC09D21}">
      <dsp:nvSpPr>
        <dsp:cNvPr id="0" name=""/>
        <dsp:cNvSpPr/>
      </dsp:nvSpPr>
      <dsp:spPr>
        <a:xfrm>
          <a:off x="0" y="3066169"/>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8 MPZ</a:t>
          </a:r>
        </a:p>
      </dsp:txBody>
      <dsp:txXfrm>
        <a:off x="23757" y="3089926"/>
        <a:ext cx="2147046" cy="439153"/>
      </dsp:txXfrm>
    </dsp:sp>
    <dsp:sp modelId="{48502FF3-6E9E-4B72-9C27-1B51E1D97FA3}">
      <dsp:nvSpPr>
        <dsp:cNvPr id="0" name=""/>
        <dsp:cNvSpPr/>
      </dsp:nvSpPr>
      <dsp:spPr>
        <a:xfrm rot="5400000">
          <a:off x="3950612" y="186978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Uzavření smlouvy, změna smlouvy (změna závazku ze smlouvy analogicky k § 222 ZZVZ)</a:t>
          </a:r>
        </a:p>
      </dsp:txBody>
      <dsp:txXfrm rot="-5400000">
        <a:off x="2194559" y="3644843"/>
        <a:ext cx="3882434" cy="351322"/>
      </dsp:txXfrm>
    </dsp:sp>
    <dsp:sp modelId="{67D24A1B-AE90-4A93-9258-1FDF58C7BAD6}">
      <dsp:nvSpPr>
        <dsp:cNvPr id="0" name=""/>
        <dsp:cNvSpPr/>
      </dsp:nvSpPr>
      <dsp:spPr>
        <a:xfrm>
          <a:off x="0" y="3577170"/>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9 MPZ</a:t>
          </a:r>
        </a:p>
      </dsp:txBody>
      <dsp:txXfrm>
        <a:off x="23757" y="3600927"/>
        <a:ext cx="2147046" cy="439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82867-4498-4F1C-83A1-F59CDC264FDE}">
      <dsp:nvSpPr>
        <dsp:cNvPr id="0" name=""/>
        <dsp:cNvSpPr/>
      </dsp:nvSpPr>
      <dsp:spPr>
        <a:xfrm>
          <a:off x="908732" y="58"/>
          <a:ext cx="304177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Před podání projektové žádosti</a:t>
          </a:r>
        </a:p>
      </dsp:txBody>
      <dsp:txXfrm>
        <a:off x="1431860" y="58"/>
        <a:ext cx="1995523" cy="1046255"/>
      </dsp:txXfrm>
    </dsp:sp>
    <dsp:sp modelId="{9730006B-06FB-449F-9FCC-483A01C614F4}">
      <dsp:nvSpPr>
        <dsp:cNvPr id="0" name=""/>
        <dsp:cNvSpPr/>
      </dsp:nvSpPr>
      <dsp:spPr>
        <a:xfrm>
          <a:off x="3610478"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4044674" y="88990"/>
        <a:ext cx="1302588" cy="868392"/>
      </dsp:txXfrm>
    </dsp:sp>
    <dsp:sp modelId="{7EF1ED78-C86B-4E1A-8984-46F76D670988}">
      <dsp:nvSpPr>
        <dsp:cNvPr id="0" name=""/>
        <dsp:cNvSpPr/>
      </dsp:nvSpPr>
      <dsp:spPr>
        <a:xfrm>
          <a:off x="5477521"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Dotazy jsou podávány prostřednictvím konzultačního servisu Centra - https://ks.crr.cz/</a:t>
          </a:r>
        </a:p>
      </dsp:txBody>
      <dsp:txXfrm>
        <a:off x="5911717" y="88990"/>
        <a:ext cx="1302588" cy="868392"/>
      </dsp:txXfrm>
    </dsp:sp>
    <dsp:sp modelId="{88DEEED9-8DEA-4EC7-899E-DBFFE700EAC9}">
      <dsp:nvSpPr>
        <dsp:cNvPr id="0" name=""/>
        <dsp:cNvSpPr/>
      </dsp:nvSpPr>
      <dsp:spPr>
        <a:xfrm>
          <a:off x="908732" y="1192790"/>
          <a:ext cx="2995769"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před vznikem povinnosti předkládat dokumentaci k VZ</a:t>
          </a:r>
        </a:p>
      </dsp:txBody>
      <dsp:txXfrm>
        <a:off x="1431860" y="1192790"/>
        <a:ext cx="1949514" cy="1046255"/>
      </dsp:txXfrm>
    </dsp:sp>
    <dsp:sp modelId="{E13B5AD4-E6A8-4AE6-9B54-F2AA3962C6F5}">
      <dsp:nvSpPr>
        <dsp:cNvPr id="0" name=""/>
        <dsp:cNvSpPr/>
      </dsp:nvSpPr>
      <dsp:spPr>
        <a:xfrm>
          <a:off x="3564469"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3998665" y="1281721"/>
        <a:ext cx="1302588" cy="868392"/>
      </dsp:txXfrm>
    </dsp:sp>
    <dsp:sp modelId="{D3CC879D-E76F-45FC-BD03-59A5CB4593D8}">
      <dsp:nvSpPr>
        <dsp:cNvPr id="0" name=""/>
        <dsp:cNvSpPr/>
      </dsp:nvSpPr>
      <dsp:spPr>
        <a:xfrm>
          <a:off x="5431512"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 se s dotazem obrací na svého manažera projektu prostřednictvím MS2014+</a:t>
          </a:r>
        </a:p>
      </dsp:txBody>
      <dsp:txXfrm>
        <a:off x="5865708" y="1281721"/>
        <a:ext cx="1302588" cy="868392"/>
      </dsp:txXfrm>
    </dsp:sp>
    <dsp:sp modelId="{FCB15C55-ABCE-44D6-B687-8F11270C5BD8}">
      <dsp:nvSpPr>
        <dsp:cNvPr id="0" name=""/>
        <dsp:cNvSpPr/>
      </dsp:nvSpPr>
      <dsp:spPr>
        <a:xfrm>
          <a:off x="908732" y="2385521"/>
          <a:ext cx="292472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po vzniku povinnosti předkládat dokumentaci k VZ</a:t>
          </a:r>
        </a:p>
      </dsp:txBody>
      <dsp:txXfrm>
        <a:off x="1431860" y="2385521"/>
        <a:ext cx="1878473" cy="1046255"/>
      </dsp:txXfrm>
    </dsp:sp>
    <dsp:sp modelId="{BAB3D67B-10E9-4D93-B973-A08A225EAC94}">
      <dsp:nvSpPr>
        <dsp:cNvPr id="0" name=""/>
        <dsp:cNvSpPr/>
      </dsp:nvSpPr>
      <dsp:spPr>
        <a:xfrm>
          <a:off x="3493428"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Probíhá kontrola veřejné zakázky na základě dokumentace předložené žadatelem/příjemcem</a:t>
          </a:r>
        </a:p>
      </dsp:txBody>
      <dsp:txXfrm>
        <a:off x="3927624" y="2474453"/>
        <a:ext cx="1302588" cy="868392"/>
      </dsp:txXfrm>
    </dsp:sp>
    <dsp:sp modelId="{F7E9775C-EA76-402A-B0E9-FB302DB57E2D}">
      <dsp:nvSpPr>
        <dsp:cNvPr id="0" name=""/>
        <dsp:cNvSpPr/>
      </dsp:nvSpPr>
      <dsp:spPr>
        <a:xfrm>
          <a:off x="5360471"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Žadatel/příjemce předkládá dokumentaci ke kontrole prostřednictvím MS2014+</a:t>
          </a:r>
        </a:p>
      </dsp:txBody>
      <dsp:txXfrm>
        <a:off x="5794667" y="2474453"/>
        <a:ext cx="1302588" cy="868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7C6F4-BEBB-4B6D-82DD-69743DE9A7BA}">
      <dsp:nvSpPr>
        <dsp:cNvPr id="0" name=""/>
        <dsp:cNvSpPr/>
      </dsp:nvSpPr>
      <dsp:spPr>
        <a:xfrm>
          <a:off x="0" y="188091"/>
          <a:ext cx="6608516" cy="193988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56896" numCol="1" spcCol="1270" anchor="t" anchorCtr="0">
          <a:noAutofit/>
        </a:bodyPr>
        <a:lstStyle/>
        <a:p>
          <a:pPr marL="57150" lvl="1" indent="-57150" algn="just" defTabSz="355600">
            <a:lnSpc>
              <a:spcPct val="90000"/>
            </a:lnSpc>
            <a:spcBef>
              <a:spcPct val="0"/>
            </a:spcBef>
            <a:spcAft>
              <a:spcPts val="600"/>
            </a:spcAft>
            <a:buChar char="•"/>
          </a:pPr>
          <a:endParaRPr lang="cs-CZ" sz="8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ÚOHS-S0069/2020/VZ</a:t>
          </a:r>
          <a:r>
            <a:rPr lang="cs-CZ" sz="1200" i="1" kern="1200" dirty="0">
              <a:latin typeface="Calibri" panose="020F0502020204030204" pitchFamily="34" charset="0"/>
              <a:cs typeface="Calibri" panose="020F0502020204030204" pitchFamily="34" charset="0"/>
            </a:rPr>
            <a:t> – </a:t>
          </a:r>
          <a:r>
            <a:rPr lang="cs-CZ" sz="1200" b="1" i="1" kern="1200"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kern="1200"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kern="1200" dirty="0">
              <a:latin typeface="Calibri" panose="020F0502020204030204" pitchFamily="34" charset="0"/>
              <a:cs typeface="Calibri" panose="020F0502020204030204" pitchFamily="34" charset="0"/>
            </a:rPr>
            <a:t>…(Karl </a:t>
          </a:r>
          <a:r>
            <a:rPr lang="cs-CZ" sz="1200" b="1" i="1" kern="1200" dirty="0" err="1">
              <a:latin typeface="Calibri" panose="020F0502020204030204" pitchFamily="34" charset="0"/>
              <a:cs typeface="Calibri" panose="020F0502020204030204" pitchFamily="34" charset="0"/>
            </a:rPr>
            <a:t>Storz</a:t>
          </a:r>
          <a:r>
            <a:rPr lang="cs-CZ" sz="1200" b="1" i="1" kern="1200" dirty="0">
              <a:latin typeface="Calibri" panose="020F0502020204030204" pitchFamily="34" charset="0"/>
              <a:cs typeface="Calibri" panose="020F0502020204030204" pitchFamily="34" charset="0"/>
            </a:rPr>
            <a:t>, </a:t>
          </a:r>
          <a:r>
            <a:rPr lang="cs-CZ" sz="1200" b="1" i="1" kern="1200" dirty="0" err="1">
              <a:latin typeface="Calibri" panose="020F0502020204030204" pitchFamily="34" charset="0"/>
              <a:cs typeface="Calibri" panose="020F0502020204030204" pitchFamily="34" charset="0"/>
            </a:rPr>
            <a:t>Aesculab</a:t>
          </a:r>
          <a:r>
            <a:rPr lang="cs-CZ" sz="1200" b="1" i="1" kern="1200" dirty="0">
              <a:latin typeface="Calibri" panose="020F0502020204030204" pitchFamily="34" charset="0"/>
              <a:cs typeface="Calibri" panose="020F0502020204030204" pitchFamily="34" charset="0"/>
            </a:rPr>
            <a:t>)</a:t>
          </a:r>
          <a:r>
            <a:rPr lang="cs-CZ" sz="1200" i="1" kern="1200"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0" y="188091"/>
        <a:ext cx="6608516" cy="1939881"/>
      </dsp:txXfrm>
    </dsp:sp>
    <dsp:sp modelId="{34F893B3-864D-4125-9652-A37D824FCC49}">
      <dsp:nvSpPr>
        <dsp:cNvPr id="0" name=""/>
        <dsp:cNvSpPr/>
      </dsp:nvSpPr>
      <dsp:spPr>
        <a:xfrm>
          <a:off x="341240" y="1"/>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pl-PL" sz="1300" kern="1200" dirty="0">
              <a:solidFill>
                <a:sysClr val="window" lastClr="FFFFFF"/>
              </a:solidFill>
              <a:latin typeface="Calibri"/>
              <a:ea typeface="+mn-ea"/>
              <a:cs typeface="+mn-cs"/>
            </a:rPr>
            <a:t>Odkazy na obchodní názvy – § 89 odst. 5 a 6 ZZVZ</a:t>
          </a:r>
          <a:endParaRPr lang="cs-CZ" sz="1300" kern="1200" dirty="0">
            <a:solidFill>
              <a:sysClr val="window" lastClr="FFFFFF"/>
            </a:solidFill>
            <a:latin typeface="Calibri"/>
            <a:ea typeface="+mn-ea"/>
            <a:cs typeface="+mn-cs"/>
          </a:endParaRPr>
        </a:p>
      </dsp:txBody>
      <dsp:txXfrm>
        <a:off x="361415" y="20176"/>
        <a:ext cx="4585611" cy="372930"/>
      </dsp:txXfrm>
    </dsp:sp>
    <dsp:sp modelId="{2E6B6BD2-3843-4A3B-B8A9-B3ADD9BDE889}">
      <dsp:nvSpPr>
        <dsp:cNvPr id="0" name=""/>
        <dsp:cNvSpPr/>
      </dsp:nvSpPr>
      <dsp:spPr>
        <a:xfrm>
          <a:off x="0" y="2435685"/>
          <a:ext cx="6608516" cy="2104429"/>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sp:txBody>
      <dsp:txXfrm>
        <a:off x="0" y="2435685"/>
        <a:ext cx="6608516" cy="2104429"/>
      </dsp:txXfrm>
    </dsp:sp>
    <dsp:sp modelId="{370B3320-0D5A-4CA9-BBAE-21288F6A2550}">
      <dsp:nvSpPr>
        <dsp:cNvPr id="0" name=""/>
        <dsp:cNvSpPr/>
      </dsp:nvSpPr>
      <dsp:spPr>
        <a:xfrm>
          <a:off x="330425" y="2199549"/>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Termíny plnění</a:t>
          </a:r>
        </a:p>
      </dsp:txBody>
      <dsp:txXfrm>
        <a:off x="350600" y="2219724"/>
        <a:ext cx="4585611"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424D319-7988-0C47-A5AD-1F558D33A394}" type="datetimeFigureOut">
              <a:rPr lang="en-US" smtClean="0"/>
              <a:t>5/28/2021</a:t>
            </a:fld>
            <a:endParaRPr lang="en-US"/>
          </a:p>
        </p:txBody>
      </p:sp>
      <p:sp>
        <p:nvSpPr>
          <p:cNvPr id="4" name="Footer Placeholder 3"/>
          <p:cNvSpPr>
            <a:spLocks noGrp="1"/>
          </p:cNvSpPr>
          <p:nvPr>
            <p:ph type="ftr" sz="quarter" idx="2"/>
          </p:nvPr>
        </p:nvSpPr>
        <p:spPr>
          <a:xfrm>
            <a:off x="1"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4" y="9428583"/>
            <a:ext cx="2945659" cy="496332"/>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A6DD4C1-CE3B-8245-AB32-946652F98E9B}" type="datetimeFigureOut">
              <a:rPr lang="en-US" smtClean="0"/>
              <a:t>5/28/2021</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2</a:t>
            </a:fld>
            <a:endParaRPr lang="en-US"/>
          </a:p>
        </p:txBody>
      </p:sp>
    </p:spTree>
    <p:extLst>
      <p:ext uri="{BB962C8B-B14F-4D97-AF65-F5344CB8AC3E}">
        <p14:creationId xmlns:p14="http://schemas.microsoft.com/office/powerpoint/2010/main" val="318116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11</a:t>
            </a:fld>
            <a:endParaRPr lang="en-US"/>
          </a:p>
        </p:txBody>
      </p:sp>
    </p:spTree>
    <p:extLst>
      <p:ext uri="{BB962C8B-B14F-4D97-AF65-F5344CB8AC3E}">
        <p14:creationId xmlns:p14="http://schemas.microsoft.com/office/powerpoint/2010/main" val="343539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12</a:t>
            </a:fld>
            <a:endParaRPr lang="en-US"/>
          </a:p>
        </p:txBody>
      </p:sp>
    </p:spTree>
    <p:extLst>
      <p:ext uri="{BB962C8B-B14F-4D97-AF65-F5344CB8AC3E}">
        <p14:creationId xmlns:p14="http://schemas.microsoft.com/office/powerpoint/2010/main" val="533500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13</a:t>
            </a:fld>
            <a:endParaRPr lang="en-US"/>
          </a:p>
        </p:txBody>
      </p:sp>
    </p:spTree>
    <p:extLst>
      <p:ext uri="{BB962C8B-B14F-4D97-AF65-F5344CB8AC3E}">
        <p14:creationId xmlns:p14="http://schemas.microsoft.com/office/powerpoint/2010/main" val="4148612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14</a:t>
            </a:fld>
            <a:endParaRPr lang="en-US"/>
          </a:p>
        </p:txBody>
      </p:sp>
    </p:spTree>
    <p:extLst>
      <p:ext uri="{BB962C8B-B14F-4D97-AF65-F5344CB8AC3E}">
        <p14:creationId xmlns:p14="http://schemas.microsoft.com/office/powerpoint/2010/main" val="353906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15</a:t>
            </a:fld>
            <a:endParaRPr lang="en-US"/>
          </a:p>
        </p:txBody>
      </p:sp>
    </p:spTree>
    <p:extLst>
      <p:ext uri="{BB962C8B-B14F-4D97-AF65-F5344CB8AC3E}">
        <p14:creationId xmlns:p14="http://schemas.microsoft.com/office/powerpoint/2010/main" val="1073770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16</a:t>
            </a:fld>
            <a:endParaRPr lang="en-US"/>
          </a:p>
        </p:txBody>
      </p:sp>
    </p:spTree>
    <p:extLst>
      <p:ext uri="{BB962C8B-B14F-4D97-AF65-F5344CB8AC3E}">
        <p14:creationId xmlns:p14="http://schemas.microsoft.com/office/powerpoint/2010/main" val="203426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3</a:t>
            </a:fld>
            <a:endParaRPr lang="en-US"/>
          </a:p>
        </p:txBody>
      </p:sp>
    </p:spTree>
    <p:extLst>
      <p:ext uri="{BB962C8B-B14F-4D97-AF65-F5344CB8AC3E}">
        <p14:creationId xmlns:p14="http://schemas.microsoft.com/office/powerpoint/2010/main" val="2925168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4</a:t>
            </a:fld>
            <a:endParaRPr lang="en-US"/>
          </a:p>
        </p:txBody>
      </p:sp>
    </p:spTree>
    <p:extLst>
      <p:ext uri="{BB962C8B-B14F-4D97-AF65-F5344CB8AC3E}">
        <p14:creationId xmlns:p14="http://schemas.microsoft.com/office/powerpoint/2010/main" val="421245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5</a:t>
            </a:fld>
            <a:endParaRPr lang="en-US"/>
          </a:p>
        </p:txBody>
      </p:sp>
    </p:spTree>
    <p:extLst>
      <p:ext uri="{BB962C8B-B14F-4D97-AF65-F5344CB8AC3E}">
        <p14:creationId xmlns:p14="http://schemas.microsoft.com/office/powerpoint/2010/main" val="1051128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6</a:t>
            </a:fld>
            <a:endParaRPr lang="en-US"/>
          </a:p>
        </p:txBody>
      </p:sp>
    </p:spTree>
    <p:extLst>
      <p:ext uri="{BB962C8B-B14F-4D97-AF65-F5344CB8AC3E}">
        <p14:creationId xmlns:p14="http://schemas.microsoft.com/office/powerpoint/2010/main" val="344110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7</a:t>
            </a:fld>
            <a:endParaRPr lang="en-US"/>
          </a:p>
        </p:txBody>
      </p:sp>
    </p:spTree>
    <p:extLst>
      <p:ext uri="{BB962C8B-B14F-4D97-AF65-F5344CB8AC3E}">
        <p14:creationId xmlns:p14="http://schemas.microsoft.com/office/powerpoint/2010/main" val="548087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8</a:t>
            </a:fld>
            <a:endParaRPr lang="en-US"/>
          </a:p>
        </p:txBody>
      </p:sp>
    </p:spTree>
    <p:extLst>
      <p:ext uri="{BB962C8B-B14F-4D97-AF65-F5344CB8AC3E}">
        <p14:creationId xmlns:p14="http://schemas.microsoft.com/office/powerpoint/2010/main" val="17415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9</a:t>
            </a:fld>
            <a:endParaRPr lang="en-US"/>
          </a:p>
        </p:txBody>
      </p:sp>
    </p:spTree>
    <p:extLst>
      <p:ext uri="{BB962C8B-B14F-4D97-AF65-F5344CB8AC3E}">
        <p14:creationId xmlns:p14="http://schemas.microsoft.com/office/powerpoint/2010/main" val="4105816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10</a:t>
            </a:fld>
            <a:endParaRPr lang="en-US"/>
          </a:p>
        </p:txBody>
      </p:sp>
    </p:spTree>
    <p:extLst>
      <p:ext uri="{BB962C8B-B14F-4D97-AF65-F5344CB8AC3E}">
        <p14:creationId xmlns:p14="http://schemas.microsoft.com/office/powerpoint/2010/main" val="3851961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jpg"/><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jpeg"/><Relationship Id="rId9" Type="http://schemas.microsoft.com/office/2007/relationships/diagramDrawing" Target="../diagrams/drawing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hyperlink" Target="mailto:helena.mertova@cr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27902" y="637326"/>
            <a:ext cx="8152170" cy="1892022"/>
          </a:xfrm>
          <a:prstGeom prst="rect">
            <a:avLst/>
          </a:prstGeom>
        </p:spPr>
        <p:txBody>
          <a:bodyPr>
            <a:noAutofit/>
          </a:bodyPr>
          <a:lstStyle/>
          <a:p>
            <a:r>
              <a:rPr lang="pl-PL" sz="4800" cap="all" dirty="0">
                <a:solidFill>
                  <a:schemeClr val="bg1"/>
                </a:solidFill>
              </a:rPr>
              <a:t>Seminář pro žadatele REACT–EU</a:t>
            </a:r>
            <a:br>
              <a:rPr lang="pl-PL" sz="4800" cap="all" dirty="0">
                <a:solidFill>
                  <a:schemeClr val="bg1"/>
                </a:solidFill>
              </a:rPr>
            </a:br>
            <a:br>
              <a:rPr lang="pl-PL" sz="4800" cap="all" dirty="0">
                <a:solidFill>
                  <a:schemeClr val="bg1"/>
                </a:solidFill>
              </a:rPr>
            </a:br>
            <a:r>
              <a:rPr lang="pl-PL" sz="4800" cap="all" dirty="0">
                <a:solidFill>
                  <a:schemeClr val="bg1"/>
                </a:solidFill>
              </a:rPr>
              <a:t>Veřejné zakázky – zadávání a kontrola</a:t>
            </a:r>
            <a:endParaRPr lang="cs-CZ" sz="4800" cap="all"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4294967295"/>
          </p:nvPr>
        </p:nvSpPr>
        <p:spPr>
          <a:xfrm>
            <a:off x="827902" y="5449324"/>
            <a:ext cx="6525303" cy="369888"/>
          </a:xfrm>
          <a:prstGeom prst="rect">
            <a:avLst/>
          </a:prstGeom>
        </p:spPr>
        <p:txBody>
          <a:bodyPr>
            <a:normAutofit fontScale="92500" lnSpcReduction="20000"/>
          </a:bodyPr>
          <a:lstStyle/>
          <a:p>
            <a:r>
              <a:rPr lang="cs-CZ" sz="2000" b="1" dirty="0">
                <a:solidFill>
                  <a:schemeClr val="bg1"/>
                </a:solidFill>
                <a:latin typeface="Arial" panose="020B0604020202020204" pitchFamily="34" charset="0"/>
                <a:cs typeface="Arial" panose="020B0604020202020204" pitchFamily="34" charset="0"/>
              </a:rPr>
              <a:t>Praha, 4. 6. 2021</a:t>
            </a:r>
          </a:p>
          <a:p>
            <a:endParaRPr lang="en-US" dirty="0"/>
          </a:p>
        </p:txBody>
      </p:sp>
      <p:pic>
        <p:nvPicPr>
          <p:cNvPr id="6" name="Picture 2" descr="\\nt1\O\Loga 2014_2020\IROP\Logolinky\RGB\JPG\IROP_CZ_RO_B_C RGB_malý.jpg">
            <a:extLst>
              <a:ext uri="{FF2B5EF4-FFF2-40B4-BE49-F238E27FC236}">
                <a16:creationId xmlns:a16="http://schemas.microsoft.com/office/drawing/2014/main" id="{2B1770C5-3C00-4007-A66B-2381A9387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58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10</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422600" y="1888269"/>
            <a:ext cx="6608516" cy="1406475"/>
            <a:chOff x="0" y="312677"/>
            <a:chExt cx="6608516" cy="1645875"/>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0" y="312677"/>
              <a:ext cx="6608516"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latin typeface="Calibri"/>
                </a:rPr>
                <a:t>Definovat požadavky na prokázání kvalifikace jednoznačně, aby byl postup zadavatele přezkoumatelný a bylo najisto postaveno, že byla požadovaná kvalifikace splněna.</a:t>
              </a:r>
            </a:p>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latin typeface="Calibri"/>
                </a:rPr>
                <a:t>Obecně formulovaný požadavek na „předložení dokladu o oprávnění k podnikání odpovídajícímu předmětu veřejné zakázky“ není dostačující – vazba na § 73 odst. 5 ZZVZ</a:t>
              </a: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71215" y="1603870"/>
            <a:ext cx="4625961" cy="533500"/>
            <a:chOff x="348615" y="28278"/>
            <a:chExt cx="4625961" cy="560880"/>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48615" y="28278"/>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75995" y="55659"/>
              <a:ext cx="4571201" cy="5334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lvl="0" defTabSz="577850">
                <a:lnSpc>
                  <a:spcPct val="90000"/>
                </a:lnSpc>
                <a:spcBef>
                  <a:spcPct val="0"/>
                </a:spcBef>
                <a:spcAft>
                  <a:spcPct val="35000"/>
                </a:spcAft>
              </a:pPr>
              <a:r>
                <a:rPr lang="cs-CZ" sz="1300" dirty="0">
                  <a:solidFill>
                    <a:sysClr val="window" lastClr="FFFFFF"/>
                  </a:solidFill>
                  <a:latin typeface="Calibri"/>
                </a:rPr>
                <a:t>Požadavky na profesní způsobilost dle § 77 odst. 2 ZZVZ</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3917185"/>
            <a:ext cx="6608516" cy="1645377"/>
            <a:chOff x="0" y="2341592"/>
            <a:chExt cx="6608516" cy="1406475"/>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341592"/>
              <a:ext cx="6608516" cy="14064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latin typeface="Calibri"/>
                </a:rPr>
                <a:t>Požadavek na předložení referencí k dodávce identického plnění (přístroje), jakým je předmět VZ = jeví se diskriminačně, vhodné požadavek referenčních zakázek více rozvolnit – např. „dodávka diagnostických ultrazvukových přístrojů“.</a:t>
              </a:r>
            </a:p>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latin typeface="Calibri"/>
                </a:rPr>
                <a:t>Zadavatel je povinen jednoznačně definovat obsah požadavků na předložení referenčních zakázek, aby bylo od počátku zřejmé, jakou konkrétní referencí (s jakým obsahem a hodnotou) má dodavatel disponovat, aby splnil podmínky účasti v ZŘ.</a:t>
              </a: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5" y="3636745"/>
            <a:ext cx="4625961" cy="560880"/>
            <a:chOff x="330425" y="2061153"/>
            <a:chExt cx="4625961"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lvl="0" defTabSz="577850">
                <a:lnSpc>
                  <a:spcPct val="90000"/>
                </a:lnSpc>
                <a:spcBef>
                  <a:spcPct val="0"/>
                </a:spcBef>
                <a:spcAft>
                  <a:spcPct val="35000"/>
                </a:spcAft>
              </a:pPr>
              <a:r>
                <a:rPr lang="cs-CZ" sz="1300" dirty="0">
                  <a:solidFill>
                    <a:sysClr val="window" lastClr="FFFFFF"/>
                  </a:solidFill>
                  <a:latin typeface="Calibri"/>
                </a:rPr>
                <a:t>Požadavky na kvalifikaci – technická kvalifikace dle § 79 odst. 2, písm. b) ZZVZ</a:t>
              </a:r>
            </a:p>
          </p:txBody>
        </p:sp>
      </p:grpSp>
    </p:spTree>
    <p:extLst>
      <p:ext uri="{BB962C8B-B14F-4D97-AF65-F5344CB8AC3E}">
        <p14:creationId xmlns:p14="http://schemas.microsoft.com/office/powerpoint/2010/main" val="2596665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11</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3A335618-D38C-48AF-8F1A-E164C974CBAB}"/>
              </a:ext>
            </a:extLst>
          </p:cNvPr>
          <p:cNvGraphicFramePr/>
          <p:nvPr>
            <p:extLst>
              <p:ext uri="{D42A27DB-BD31-4B8C-83A1-F6EECF244321}">
                <p14:modId xmlns:p14="http://schemas.microsoft.com/office/powerpoint/2010/main" val="1395387816"/>
              </p:ext>
            </p:extLst>
          </p:nvPr>
        </p:nvGraphicFramePr>
        <p:xfrm>
          <a:off x="1367544" y="1322818"/>
          <a:ext cx="6608516" cy="45470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568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1CEE315-4759-4844-A5DE-D34D04960121}"/>
              </a:ext>
            </a:extLst>
          </p:cNvPr>
          <p:cNvGrpSpPr/>
          <p:nvPr/>
        </p:nvGrpSpPr>
        <p:grpSpPr>
          <a:xfrm>
            <a:off x="1267742" y="1565394"/>
            <a:ext cx="6608516" cy="1957224"/>
            <a:chOff x="0" y="278352"/>
            <a:chExt cx="6608516" cy="2016000"/>
          </a:xfrm>
        </p:grpSpPr>
        <p:sp>
          <p:nvSpPr>
            <p:cNvPr id="19" name="Obdélník 18">
              <a:extLst>
                <a:ext uri="{FF2B5EF4-FFF2-40B4-BE49-F238E27FC236}">
                  <a16:creationId xmlns:a16="http://schemas.microsoft.com/office/drawing/2014/main" id="{72DC181C-10D2-4AB8-A204-0C50A1E2D924}"/>
                </a:ext>
              </a:extLst>
            </p:cNvPr>
            <p:cNvSpPr/>
            <p:nvPr/>
          </p:nvSpPr>
          <p:spPr>
            <a:xfrm>
              <a:off x="0" y="278352"/>
              <a:ext cx="6608516" cy="201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43B85CC0-91A6-4664-AADC-0AFAD5EDA20F}"/>
                </a:ext>
              </a:extLst>
            </p:cNvPr>
            <p:cNvSpPr txBox="1"/>
            <p:nvPr/>
          </p:nvSpPr>
          <p:spPr>
            <a:xfrm>
              <a:off x="0" y="278352"/>
              <a:ext cx="6608516" cy="201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vždy posoudit veškeré požadované parametry – i minimální odchylka je porušením zadávacích podmínek.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Např.: zadavatel postupoval v rozporu s § 48 odst. 8 ZZVZ, ve spojení s ustanovením § 48 odst. 2 písm. a) ZZVZ, neboť nevyloučil vybraného dodavatele z účasti v zadávacím řízení, ačkoliv vybraným dodavatelem v nabídce předložené gynekologické křeslo vyšetřovací nesplnilo zadávací podmínku elektricky nastavitelnou výšku v rozpětí min. 650-900 mm, stanovenou v technické specifikaci, když u předmětného gynekologického křesla vyšetřovacího byl v nabídce uveden rozsah 860-1060 mm, přičemž tento postup zadavatele ovlivnil výběr nejvhodnější nabídky.</a:t>
              </a:r>
            </a:p>
          </p:txBody>
        </p:sp>
      </p:grpSp>
      <p:grpSp>
        <p:nvGrpSpPr>
          <p:cNvPr id="10" name="Skupina 9">
            <a:extLst>
              <a:ext uri="{FF2B5EF4-FFF2-40B4-BE49-F238E27FC236}">
                <a16:creationId xmlns:a16="http://schemas.microsoft.com/office/drawing/2014/main" id="{A2C6D202-BC01-438B-9879-B0252A521C76}"/>
              </a:ext>
            </a:extLst>
          </p:cNvPr>
          <p:cNvGrpSpPr/>
          <p:nvPr/>
        </p:nvGrpSpPr>
        <p:grpSpPr>
          <a:xfrm>
            <a:off x="1616357" y="1325900"/>
            <a:ext cx="4625961" cy="458550"/>
            <a:chOff x="348615" y="38858"/>
            <a:chExt cx="4625961" cy="472320"/>
          </a:xfrm>
        </p:grpSpPr>
        <p:sp>
          <p:nvSpPr>
            <p:cNvPr id="17" name="Obdélník: se zakulacenými rohy 16">
              <a:extLst>
                <a:ext uri="{FF2B5EF4-FFF2-40B4-BE49-F238E27FC236}">
                  <a16:creationId xmlns:a16="http://schemas.microsoft.com/office/drawing/2014/main" id="{F8561996-B10A-4C32-B05F-0D8D787AB170}"/>
                </a:ext>
              </a:extLst>
            </p:cNvPr>
            <p:cNvSpPr/>
            <p:nvPr/>
          </p:nvSpPr>
          <p:spPr>
            <a:xfrm>
              <a:off x="348615" y="38858"/>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3A7BC69D-593F-48DE-B213-1276FF4D579D}"/>
                </a:ext>
              </a:extLst>
            </p:cNvPr>
            <p:cNvSpPr txBox="1"/>
            <p:nvPr/>
          </p:nvSpPr>
          <p:spPr>
            <a:xfrm>
              <a:off x="371672" y="61915"/>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účastníka pro nesplnění zadávacích podmínek – technická specifikace </a:t>
              </a:r>
            </a:p>
          </p:txBody>
        </p:sp>
      </p:grpSp>
      <p:grpSp>
        <p:nvGrpSpPr>
          <p:cNvPr id="11" name="Skupina 10">
            <a:extLst>
              <a:ext uri="{FF2B5EF4-FFF2-40B4-BE49-F238E27FC236}">
                <a16:creationId xmlns:a16="http://schemas.microsoft.com/office/drawing/2014/main" id="{9AC994CB-5E61-4E92-9098-EE3DCC18548F}"/>
              </a:ext>
            </a:extLst>
          </p:cNvPr>
          <p:cNvGrpSpPr/>
          <p:nvPr/>
        </p:nvGrpSpPr>
        <p:grpSpPr>
          <a:xfrm>
            <a:off x="1267742" y="3903955"/>
            <a:ext cx="6608516" cy="2201877"/>
            <a:chOff x="0" y="2616913"/>
            <a:chExt cx="6608516" cy="2268000"/>
          </a:xfrm>
        </p:grpSpPr>
        <p:sp>
          <p:nvSpPr>
            <p:cNvPr id="15" name="Obdélník 14">
              <a:extLst>
                <a:ext uri="{FF2B5EF4-FFF2-40B4-BE49-F238E27FC236}">
                  <a16:creationId xmlns:a16="http://schemas.microsoft.com/office/drawing/2014/main" id="{099264EB-0AC1-4B69-A4C9-52E72979BEBF}"/>
                </a:ext>
              </a:extLst>
            </p:cNvPr>
            <p:cNvSpPr/>
            <p:nvPr/>
          </p:nvSpPr>
          <p:spPr>
            <a:xfrm>
              <a:off x="0" y="2616913"/>
              <a:ext cx="6608516" cy="2268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1A82EA10-05BF-4FB6-93F0-664AAEF8984D}"/>
                </a:ext>
              </a:extLst>
            </p:cNvPr>
            <p:cNvSpPr txBox="1"/>
            <p:nvPr/>
          </p:nvSpPr>
          <p:spPr>
            <a:xfrm>
              <a:off x="0" y="2616913"/>
              <a:ext cx="6608516" cy="2268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postupuje v rozporu se zásadami 3E, když vyloučí dodavatele z další účasti v zadávacím řízení z důvodu nesplnění zadávacích podmínek (nedoložení splnění technických kvalifikačních předpokladů), aniž by dodavatele vyzval k doplnění nabídky dle § 46 odst. 1 ZZVZ, a měl tedy postaveno najisto, že tento účastník není schopen nedostatky nabídky ani po doplnění zhojit (pokud je náprava možná).</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Vhodné vždy vyzvat k objasnění nebo doplnění nabídky dodavatele s nejnižší nabídkovou cenou, pokud ZZVZ zadavateli takové vyzvání umožňuje a současně pokud neexistují jiné okolnosti v konkrétním případě odůvodňující nevyzvání dodavatele k objasnění nebo doplnění nabídky.	</a:t>
              </a:r>
            </a:p>
          </p:txBody>
        </p:sp>
      </p:grpSp>
      <p:grpSp>
        <p:nvGrpSpPr>
          <p:cNvPr id="12" name="Skupina 11">
            <a:extLst>
              <a:ext uri="{FF2B5EF4-FFF2-40B4-BE49-F238E27FC236}">
                <a16:creationId xmlns:a16="http://schemas.microsoft.com/office/drawing/2014/main" id="{3429EABC-D9B4-4CEB-AC3F-9F3A402AE980}"/>
              </a:ext>
            </a:extLst>
          </p:cNvPr>
          <p:cNvGrpSpPr/>
          <p:nvPr/>
        </p:nvGrpSpPr>
        <p:grpSpPr>
          <a:xfrm>
            <a:off x="1598167" y="3667795"/>
            <a:ext cx="4625961" cy="458550"/>
            <a:chOff x="330425" y="2380753"/>
            <a:chExt cx="4625961" cy="472320"/>
          </a:xfrm>
        </p:grpSpPr>
        <p:sp>
          <p:nvSpPr>
            <p:cNvPr id="13" name="Obdélník: se zakulacenými rohy 12">
              <a:extLst>
                <a:ext uri="{FF2B5EF4-FFF2-40B4-BE49-F238E27FC236}">
                  <a16:creationId xmlns:a16="http://schemas.microsoft.com/office/drawing/2014/main" id="{4BC54367-CB37-41A7-9C1C-1AEED485B9E1}"/>
                </a:ext>
              </a:extLst>
            </p:cNvPr>
            <p:cNvSpPr/>
            <p:nvPr/>
          </p:nvSpPr>
          <p:spPr>
            <a:xfrm>
              <a:off x="330425" y="2380753"/>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DD29352D-070D-4370-9595-701E335F3B18}"/>
                </a:ext>
              </a:extLst>
            </p:cNvPr>
            <p:cNvSpPr txBox="1"/>
            <p:nvPr/>
          </p:nvSpPr>
          <p:spPr>
            <a:xfrm>
              <a:off x="353482" y="2403810"/>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Neuplatnění výzvy dle § 46 ZZVZ – porušení pravidel 3E</a:t>
              </a:r>
            </a:p>
          </p:txBody>
        </p:sp>
      </p:grpSp>
    </p:spTree>
    <p:extLst>
      <p:ext uri="{BB962C8B-B14F-4D97-AF65-F5344CB8AC3E}">
        <p14:creationId xmlns:p14="http://schemas.microsoft.com/office/powerpoint/2010/main" val="226873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39E846C-8229-4BA0-A304-DE86A4DB63C0}"/>
              </a:ext>
            </a:extLst>
          </p:cNvPr>
          <p:cNvGrpSpPr/>
          <p:nvPr/>
        </p:nvGrpSpPr>
        <p:grpSpPr>
          <a:xfrm>
            <a:off x="1267742" y="1573067"/>
            <a:ext cx="6608516" cy="1713600"/>
            <a:chOff x="0" y="241969"/>
            <a:chExt cx="6608516" cy="1713600"/>
          </a:xfrm>
        </p:grpSpPr>
        <p:sp>
          <p:nvSpPr>
            <p:cNvPr id="31" name="Obdélník 30">
              <a:extLst>
                <a:ext uri="{FF2B5EF4-FFF2-40B4-BE49-F238E27FC236}">
                  <a16:creationId xmlns:a16="http://schemas.microsoft.com/office/drawing/2014/main" id="{7A66377C-20D2-44E5-A1D8-E2A547A0384B}"/>
                </a:ext>
              </a:extLst>
            </p:cNvPr>
            <p:cNvSpPr/>
            <p:nvPr/>
          </p:nvSpPr>
          <p:spPr>
            <a:xfrm>
              <a:off x="0" y="241969"/>
              <a:ext cx="6608516" cy="1713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8904ACF1-D5FB-4BD4-82EB-5B75C3EAD2BB}"/>
                </a:ext>
              </a:extLst>
            </p:cNvPr>
            <p:cNvSpPr txBox="1"/>
            <p:nvPr/>
          </p:nvSpPr>
          <p:spPr>
            <a:xfrm>
              <a:off x="0" y="241969"/>
              <a:ext cx="6608516" cy="1713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poruší § 48 odst. 8 ZZVZ ve spojení s § 48 odst. 2 písm. a) ZZVZ, když nevyloučí vybraného dodavatele z účasti v ZŘ, ačkoliv nabízený předmět plnění nesplňuje požadovanou technickou specifikaci a naopak mu umožní postupem dle § 46 ZZVZ nahrazení neodpovídající položky za jinou vyhovující technickým podmínkám, čímž připustí materiální změnu nabídky po uplynutí lhůty pro podání nabídek.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posuzování je nutno rozlišovat mezi formální změnou nabídky a materiální (věcnou) změnou nabídky.</a:t>
              </a:r>
            </a:p>
          </p:txBody>
        </p:sp>
      </p:grpSp>
      <p:grpSp>
        <p:nvGrpSpPr>
          <p:cNvPr id="22" name="Skupina 21">
            <a:extLst>
              <a:ext uri="{FF2B5EF4-FFF2-40B4-BE49-F238E27FC236}">
                <a16:creationId xmlns:a16="http://schemas.microsoft.com/office/drawing/2014/main" id="{BD0DCA1F-0BB1-4668-B7D6-4A04DE5C081B}"/>
              </a:ext>
            </a:extLst>
          </p:cNvPr>
          <p:cNvGrpSpPr/>
          <p:nvPr/>
        </p:nvGrpSpPr>
        <p:grpSpPr>
          <a:xfrm>
            <a:off x="1616357" y="1333572"/>
            <a:ext cx="4625961" cy="472320"/>
            <a:chOff x="348615" y="2474"/>
            <a:chExt cx="4625961" cy="472320"/>
          </a:xfrm>
        </p:grpSpPr>
        <p:sp>
          <p:nvSpPr>
            <p:cNvPr id="29" name="Obdélník: se zakulacenými rohy 28">
              <a:extLst>
                <a:ext uri="{FF2B5EF4-FFF2-40B4-BE49-F238E27FC236}">
                  <a16:creationId xmlns:a16="http://schemas.microsoft.com/office/drawing/2014/main" id="{AF1DA799-FE6D-4EE0-9945-EF200B9E7076}"/>
                </a:ext>
              </a:extLst>
            </p:cNvPr>
            <p:cNvSpPr/>
            <p:nvPr/>
          </p:nvSpPr>
          <p:spPr>
            <a:xfrm>
              <a:off x="348615" y="247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AF3FCBB3-FECD-48A5-8225-24F1B7E0D31D}"/>
                </a:ext>
              </a:extLst>
            </p:cNvPr>
            <p:cNvSpPr txBox="1"/>
            <p:nvPr/>
          </p:nvSpPr>
          <p:spPr>
            <a:xfrm>
              <a:off x="371672" y="25531"/>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Umožnění materiální změny nabídky – § 46 odst. 2 ZZVZ</a:t>
              </a:r>
            </a:p>
          </p:txBody>
        </p:sp>
      </p:grpSp>
      <p:grpSp>
        <p:nvGrpSpPr>
          <p:cNvPr id="23" name="Skupina 22">
            <a:extLst>
              <a:ext uri="{FF2B5EF4-FFF2-40B4-BE49-F238E27FC236}">
                <a16:creationId xmlns:a16="http://schemas.microsoft.com/office/drawing/2014/main" id="{E8281F5B-F057-4CD5-8F49-DB9BAE42DF44}"/>
              </a:ext>
            </a:extLst>
          </p:cNvPr>
          <p:cNvGrpSpPr/>
          <p:nvPr/>
        </p:nvGrpSpPr>
        <p:grpSpPr>
          <a:xfrm>
            <a:off x="1267742" y="3609227"/>
            <a:ext cx="6608516" cy="1915200"/>
            <a:chOff x="0" y="2278129"/>
            <a:chExt cx="6608516" cy="1915200"/>
          </a:xfrm>
        </p:grpSpPr>
        <p:sp>
          <p:nvSpPr>
            <p:cNvPr id="27" name="Obdélník 26">
              <a:extLst>
                <a:ext uri="{FF2B5EF4-FFF2-40B4-BE49-F238E27FC236}">
                  <a16:creationId xmlns:a16="http://schemas.microsoft.com/office/drawing/2014/main" id="{809C2050-FA41-42E6-ABD3-30C90282305E}"/>
                </a:ext>
              </a:extLst>
            </p:cNvPr>
            <p:cNvSpPr/>
            <p:nvPr/>
          </p:nvSpPr>
          <p:spPr>
            <a:xfrm>
              <a:off x="0" y="2278129"/>
              <a:ext cx="6608516" cy="1915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71A5666E-BE66-4BF6-B6BE-B09A05696CC5}"/>
                </a:ext>
              </a:extLst>
            </p:cNvPr>
            <p:cNvSpPr txBox="1"/>
            <p:nvPr/>
          </p:nvSpPr>
          <p:spPr>
            <a:xfrm>
              <a:off x="0" y="2278129"/>
              <a:ext cx="6608516" cy="19152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nesmí umožnit podstatnou změnu závazku ze smlouvy (§ 222 odst. 1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(jejich nedůvodné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bankovních záruk (pojištění), které nejsou vyžadovány ze strany zadavatele, ačkoliv ve smlouvě požadovány jsou (často s navázanou smluvní pokutou).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neuplatňovaní stanovených smluvních pokut v okamžiku naplnění důvodů pro jejich uplatnění předvídaných ve smlouvě. </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F072DAD5-1B14-4935-AB5F-3CC00730EFBE}"/>
              </a:ext>
            </a:extLst>
          </p:cNvPr>
          <p:cNvGrpSpPr/>
          <p:nvPr/>
        </p:nvGrpSpPr>
        <p:grpSpPr>
          <a:xfrm>
            <a:off x="1598167" y="3373067"/>
            <a:ext cx="4625961" cy="472320"/>
            <a:chOff x="330425" y="2041969"/>
            <a:chExt cx="4625961" cy="472320"/>
          </a:xfrm>
        </p:grpSpPr>
        <p:sp>
          <p:nvSpPr>
            <p:cNvPr id="25" name="Obdélník: se zakulacenými rohy 24">
              <a:extLst>
                <a:ext uri="{FF2B5EF4-FFF2-40B4-BE49-F238E27FC236}">
                  <a16:creationId xmlns:a16="http://schemas.microsoft.com/office/drawing/2014/main" id="{F794BC38-7771-4073-A099-D113974EC575}"/>
                </a:ext>
              </a:extLst>
            </p:cNvPr>
            <p:cNvSpPr/>
            <p:nvPr/>
          </p:nvSpPr>
          <p:spPr>
            <a:xfrm>
              <a:off x="330425" y="2041969"/>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015236BC-430D-455D-97DA-A8AD3E9EB33F}"/>
                </a:ext>
              </a:extLst>
            </p:cNvPr>
            <p:cNvSpPr txBox="1"/>
            <p:nvPr/>
          </p:nvSpPr>
          <p:spPr>
            <a:xfrm>
              <a:off x="353482" y="2065026"/>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Nedovolená změna závazku ze smlouvy - § 222 ZZVZ (čl. 9.1 MPZ)</a:t>
              </a:r>
            </a:p>
          </p:txBody>
        </p:sp>
      </p:grpSp>
    </p:spTree>
    <p:extLst>
      <p:ext uri="{BB962C8B-B14F-4D97-AF65-F5344CB8AC3E}">
        <p14:creationId xmlns:p14="http://schemas.microsoft.com/office/powerpoint/2010/main" val="77308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16845717-F77E-45C7-9CF8-09143468AEBB}"/>
              </a:ext>
            </a:extLst>
          </p:cNvPr>
          <p:cNvGrpSpPr/>
          <p:nvPr/>
        </p:nvGrpSpPr>
        <p:grpSpPr>
          <a:xfrm>
            <a:off x="1267742" y="1560870"/>
            <a:ext cx="6608516" cy="2945250"/>
            <a:chOff x="0" y="281086"/>
            <a:chExt cx="6608516" cy="2945250"/>
          </a:xfrm>
        </p:grpSpPr>
        <p:sp>
          <p:nvSpPr>
            <p:cNvPr id="40" name="Obdélník 39">
              <a:extLst>
                <a:ext uri="{FF2B5EF4-FFF2-40B4-BE49-F238E27FC236}">
                  <a16:creationId xmlns:a16="http://schemas.microsoft.com/office/drawing/2014/main" id="{1E5E2A2E-B572-4E82-97CB-35D55395FCEA}"/>
                </a:ext>
              </a:extLst>
            </p:cNvPr>
            <p:cNvSpPr/>
            <p:nvPr/>
          </p:nvSpPr>
          <p:spPr>
            <a:xfrm>
              <a:off x="0" y="281086"/>
              <a:ext cx="6608516" cy="29452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DB4D5D67-6000-4638-B157-CA5177DBBE39}"/>
                </a:ext>
              </a:extLst>
            </p:cNvPr>
            <p:cNvSpPr txBox="1"/>
            <p:nvPr/>
          </p:nvSpPr>
          <p:spPr>
            <a:xfrm>
              <a:off x="0" y="281086"/>
              <a:ext cx="6608516" cy="2945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Zadavatelé často požadují, aby obsahem písemného závazku jiné osoby, prokazující pro dodavatele kvalifikaci, byla společná a nerozdílná odpovědnost této osoby za plnění závazku s dodavatelem. Nicméně tento požadavek v případě, že není požadována ekonomická kvalifikace, je nutné považovat za stanovený v rozporu s § 83 odst. 2, 3 a § 84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Ustanovení § 83 odst. 2 ZZVZ věta první upravuje vyvratitelnou právní domněnku, že závazek jiné osoby, jejímž prostřednictvím dodavatel prokazuje kvalifikaci, podílet se na realizaci veřejné zakázky v rozsahu prokazované kvalifikace, je splněn tím, že se jiná osoba společně s dodavatelem písemně zaváže ke společné a nerozdílné odpovědnosti za plnění veřejné zakázky.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Jedná se fakticky o možnost (alternativu) prokázat splnění kvalifikace jinou osobou, resp. prokázat její podíl na plnění veřejné zakázky v rozsahu prokazované kvalifikace závazkem solidární odpovědnosti za realizaci zakázky. Volba způsobu prokázání kvalifikace jinou osobou je na vůli dodavatele a této jiné osoby.</a:t>
              </a:r>
            </a:p>
          </p:txBody>
        </p:sp>
      </p:grpSp>
      <p:grpSp>
        <p:nvGrpSpPr>
          <p:cNvPr id="19" name="Skupina 18">
            <a:extLst>
              <a:ext uri="{FF2B5EF4-FFF2-40B4-BE49-F238E27FC236}">
                <a16:creationId xmlns:a16="http://schemas.microsoft.com/office/drawing/2014/main" id="{5F777C19-22FA-4EB5-B51E-A9F68382EC63}"/>
              </a:ext>
            </a:extLst>
          </p:cNvPr>
          <p:cNvGrpSpPr/>
          <p:nvPr/>
        </p:nvGrpSpPr>
        <p:grpSpPr>
          <a:xfrm>
            <a:off x="1616357" y="1306407"/>
            <a:ext cx="4625961" cy="501840"/>
            <a:chOff x="348615" y="26623"/>
            <a:chExt cx="4625961" cy="501840"/>
          </a:xfrm>
        </p:grpSpPr>
        <p:sp>
          <p:nvSpPr>
            <p:cNvPr id="38" name="Obdélník: se zakulacenými rohy 37">
              <a:extLst>
                <a:ext uri="{FF2B5EF4-FFF2-40B4-BE49-F238E27FC236}">
                  <a16:creationId xmlns:a16="http://schemas.microsoft.com/office/drawing/2014/main" id="{A9762946-148D-415B-BC88-6A3E8A493CFE}"/>
                </a:ext>
              </a:extLst>
            </p:cNvPr>
            <p:cNvSpPr/>
            <p:nvPr/>
          </p:nvSpPr>
          <p:spPr>
            <a:xfrm>
              <a:off x="348615" y="26623"/>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8FB38B63-659B-4239-A51C-0B95288E15F0}"/>
                </a:ext>
              </a:extLst>
            </p:cNvPr>
            <p:cNvSpPr txBox="1"/>
            <p:nvPr/>
          </p:nvSpPr>
          <p:spPr>
            <a:xfrm>
              <a:off x="373113" y="51121"/>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Společná a nerozdílná odpovědnost - § 83 odst. 2 ZZVZ</a:t>
              </a:r>
            </a:p>
          </p:txBody>
        </p:sp>
      </p:grpSp>
      <p:grpSp>
        <p:nvGrpSpPr>
          <p:cNvPr id="20" name="Skupina 19">
            <a:extLst>
              <a:ext uri="{FF2B5EF4-FFF2-40B4-BE49-F238E27FC236}">
                <a16:creationId xmlns:a16="http://schemas.microsoft.com/office/drawing/2014/main" id="{C249496F-2F95-4F46-9950-9253B8361818}"/>
              </a:ext>
            </a:extLst>
          </p:cNvPr>
          <p:cNvGrpSpPr/>
          <p:nvPr/>
        </p:nvGrpSpPr>
        <p:grpSpPr>
          <a:xfrm>
            <a:off x="1267742" y="4848840"/>
            <a:ext cx="6608516" cy="963900"/>
            <a:chOff x="0" y="3569056"/>
            <a:chExt cx="6608516" cy="963900"/>
          </a:xfrm>
        </p:grpSpPr>
        <p:sp>
          <p:nvSpPr>
            <p:cNvPr id="36" name="Obdélník 35">
              <a:extLst>
                <a:ext uri="{FF2B5EF4-FFF2-40B4-BE49-F238E27FC236}">
                  <a16:creationId xmlns:a16="http://schemas.microsoft.com/office/drawing/2014/main" id="{51CDD015-2188-43ED-9FE3-23D030833201}"/>
                </a:ext>
              </a:extLst>
            </p:cNvPr>
            <p:cNvSpPr/>
            <p:nvPr/>
          </p:nvSpPr>
          <p:spPr>
            <a:xfrm>
              <a:off x="0" y="3569056"/>
              <a:ext cx="6608516" cy="9639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7" name="TextovéPole 36">
              <a:extLst>
                <a:ext uri="{FF2B5EF4-FFF2-40B4-BE49-F238E27FC236}">
                  <a16:creationId xmlns:a16="http://schemas.microsoft.com/office/drawing/2014/main" id="{54200755-AA14-40C5-B6AF-5E19EB22C38E}"/>
                </a:ext>
              </a:extLst>
            </p:cNvPr>
            <p:cNvSpPr txBox="1"/>
            <p:nvPr/>
          </p:nvSpPr>
          <p:spPr>
            <a:xfrm>
              <a:off x="0" y="3569056"/>
              <a:ext cx="6608516" cy="9639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vyloučit vybraného dodavatele, který je akciovou společností nebo má právní formu obdobnou akciové společnosti a nemá vydány výlučně zaknihované akcie – viz § 48 odst. 7 a 8 ZZVZ.</a:t>
              </a:r>
            </a:p>
          </p:txBody>
        </p:sp>
      </p:grpSp>
      <p:grpSp>
        <p:nvGrpSpPr>
          <p:cNvPr id="33" name="Skupina 32">
            <a:extLst>
              <a:ext uri="{FF2B5EF4-FFF2-40B4-BE49-F238E27FC236}">
                <a16:creationId xmlns:a16="http://schemas.microsoft.com/office/drawing/2014/main" id="{E16184C6-979E-4944-8501-30C4C4B7D437}"/>
              </a:ext>
            </a:extLst>
          </p:cNvPr>
          <p:cNvGrpSpPr/>
          <p:nvPr/>
        </p:nvGrpSpPr>
        <p:grpSpPr>
          <a:xfrm>
            <a:off x="1598167" y="4597920"/>
            <a:ext cx="4625961" cy="501840"/>
            <a:chOff x="330425" y="3318136"/>
            <a:chExt cx="4625961" cy="501840"/>
          </a:xfrm>
        </p:grpSpPr>
        <p:sp>
          <p:nvSpPr>
            <p:cNvPr id="34" name="Obdélník: se zakulacenými rohy 33">
              <a:extLst>
                <a:ext uri="{FF2B5EF4-FFF2-40B4-BE49-F238E27FC236}">
                  <a16:creationId xmlns:a16="http://schemas.microsoft.com/office/drawing/2014/main" id="{55C731C4-D603-4B9F-AF75-58A892C00F8B}"/>
                </a:ext>
              </a:extLst>
            </p:cNvPr>
            <p:cNvSpPr/>
            <p:nvPr/>
          </p:nvSpPr>
          <p:spPr>
            <a:xfrm>
              <a:off x="330425" y="3318136"/>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5" name="Obdélník: se zakulacenými rohy 10">
              <a:extLst>
                <a:ext uri="{FF2B5EF4-FFF2-40B4-BE49-F238E27FC236}">
                  <a16:creationId xmlns:a16="http://schemas.microsoft.com/office/drawing/2014/main" id="{8DBB3CA5-9816-4544-8CE0-8856FDE3959D}"/>
                </a:ext>
              </a:extLst>
            </p:cNvPr>
            <p:cNvSpPr txBox="1"/>
            <p:nvPr/>
          </p:nvSpPr>
          <p:spPr>
            <a:xfrm>
              <a:off x="354923" y="3342634"/>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dodavatele, který nemá výlučně zaknihované akcie – § 48 odst. 9 ZZVZ</a:t>
              </a:r>
            </a:p>
          </p:txBody>
        </p:sp>
      </p:grpSp>
    </p:spTree>
    <p:extLst>
      <p:ext uri="{BB962C8B-B14F-4D97-AF65-F5344CB8AC3E}">
        <p14:creationId xmlns:p14="http://schemas.microsoft.com/office/powerpoint/2010/main" val="261549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E29F3B14-CFC6-4188-B8A8-4C8A3CEA30A8}"/>
              </a:ext>
            </a:extLst>
          </p:cNvPr>
          <p:cNvGrpSpPr/>
          <p:nvPr/>
        </p:nvGrpSpPr>
        <p:grpSpPr>
          <a:xfrm>
            <a:off x="1267742" y="1506190"/>
            <a:ext cx="6608516" cy="1786050"/>
            <a:chOff x="0" y="289561"/>
            <a:chExt cx="6608516" cy="1786050"/>
          </a:xfrm>
        </p:grpSpPr>
        <p:sp>
          <p:nvSpPr>
            <p:cNvPr id="31" name="Obdélník 30">
              <a:extLst>
                <a:ext uri="{FF2B5EF4-FFF2-40B4-BE49-F238E27FC236}">
                  <a16:creationId xmlns:a16="http://schemas.microsoft.com/office/drawing/2014/main" id="{E06B21BF-BEFD-409D-BC7B-EE5274E631C4}"/>
                </a:ext>
              </a:extLst>
            </p:cNvPr>
            <p:cNvSpPr/>
            <p:nvPr/>
          </p:nvSpPr>
          <p:spPr>
            <a:xfrm>
              <a:off x="0" y="289561"/>
              <a:ext cx="6608516" cy="17860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E89CA516-FF74-4D81-B49F-EB0ABE0FD04E}"/>
                </a:ext>
              </a:extLst>
            </p:cNvPr>
            <p:cNvSpPr txBox="1"/>
            <p:nvPr/>
          </p:nvSpPr>
          <p:spPr>
            <a:xfrm>
              <a:off x="0" y="289561"/>
              <a:ext cx="6608516" cy="1786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dle § 214 odst. 1 ZZVZ povinen odeslat k uveřejnění ve Věstníku veřejných zakázek (VVZ) adresu profilu zadavatele, a to postupem dle § 212 ZZVZ. </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Informace na profilu zadavatele se považují za uveřejněné nejdříve od okamžiku uveřejnění internetové adresy profilu zadavatele ve VVZ.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Nejprve musí být internetová adresa profilu zadavatele uveřejněna ve VVZ a teprve poté může zadavatel uveřejnit informace ke svým veřejným zakázkám na tomto profilu. V opačném případě nedochází k uveřejnění informací </a:t>
              </a:r>
              <a:r>
                <a:rPr lang="cs-CZ" sz="1200" i="1" kern="1200" dirty="0">
                  <a:solidFill>
                    <a:sysClr val="windowText" lastClr="000000">
                      <a:hueOff val="0"/>
                      <a:satOff val="0"/>
                      <a:lumOff val="0"/>
                      <a:alphaOff val="0"/>
                    </a:sysClr>
                  </a:solidFill>
                  <a:latin typeface="Calibri"/>
                  <a:ea typeface="+mn-ea"/>
                  <a:cs typeface="+mn-cs"/>
                </a:rPr>
                <a:t>de iure</a:t>
              </a:r>
              <a:r>
                <a:rPr lang="cs-CZ" sz="1200" kern="1200" dirty="0">
                  <a:solidFill>
                    <a:sysClr val="windowText" lastClr="000000">
                      <a:hueOff val="0"/>
                      <a:satOff val="0"/>
                      <a:lumOff val="0"/>
                      <a:alphaOff val="0"/>
                    </a:sysClr>
                  </a:solidFill>
                  <a:latin typeface="Calibri"/>
                  <a:ea typeface="+mn-ea"/>
                  <a:cs typeface="+mn-cs"/>
                </a:rPr>
                <a:t>.</a:t>
              </a:r>
            </a:p>
          </p:txBody>
        </p:sp>
      </p:grpSp>
      <p:grpSp>
        <p:nvGrpSpPr>
          <p:cNvPr id="22" name="Skupina 21">
            <a:extLst>
              <a:ext uri="{FF2B5EF4-FFF2-40B4-BE49-F238E27FC236}">
                <a16:creationId xmlns:a16="http://schemas.microsoft.com/office/drawing/2014/main" id="{B1E1CBF0-0546-4C99-A052-A0D6B499A119}"/>
              </a:ext>
            </a:extLst>
          </p:cNvPr>
          <p:cNvGrpSpPr/>
          <p:nvPr/>
        </p:nvGrpSpPr>
        <p:grpSpPr>
          <a:xfrm>
            <a:off x="1616357" y="1236759"/>
            <a:ext cx="4625961" cy="531360"/>
            <a:chOff x="348615" y="20130"/>
            <a:chExt cx="4625961" cy="531360"/>
          </a:xfrm>
        </p:grpSpPr>
        <p:sp>
          <p:nvSpPr>
            <p:cNvPr id="29" name="Obdélník: se zakulacenými rohy 28">
              <a:extLst>
                <a:ext uri="{FF2B5EF4-FFF2-40B4-BE49-F238E27FC236}">
                  <a16:creationId xmlns:a16="http://schemas.microsoft.com/office/drawing/2014/main" id="{D4DBD19E-1927-46C7-86CF-494F814B85A4}"/>
                </a:ext>
              </a:extLst>
            </p:cNvPr>
            <p:cNvSpPr/>
            <p:nvPr/>
          </p:nvSpPr>
          <p:spPr>
            <a:xfrm>
              <a:off x="348615" y="20130"/>
              <a:ext cx="4625961" cy="5313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43782575-8AE1-45BF-A039-E8EB67233133}"/>
                </a:ext>
              </a:extLst>
            </p:cNvPr>
            <p:cNvSpPr txBox="1"/>
            <p:nvPr/>
          </p:nvSpPr>
          <p:spPr>
            <a:xfrm>
              <a:off x="374554" y="46069"/>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Neuveřejnění profilu zadavatele ve VVZ – § 214 odst. 1 ZZVZ</a:t>
              </a:r>
            </a:p>
          </p:txBody>
        </p:sp>
      </p:grpSp>
      <p:grpSp>
        <p:nvGrpSpPr>
          <p:cNvPr id="23" name="Skupina 22">
            <a:extLst>
              <a:ext uri="{FF2B5EF4-FFF2-40B4-BE49-F238E27FC236}">
                <a16:creationId xmlns:a16="http://schemas.microsoft.com/office/drawing/2014/main" id="{09D69F5D-171C-4993-80D9-34CF786819D9}"/>
              </a:ext>
            </a:extLst>
          </p:cNvPr>
          <p:cNvGrpSpPr/>
          <p:nvPr/>
        </p:nvGrpSpPr>
        <p:grpSpPr>
          <a:xfrm>
            <a:off x="1267742" y="3655120"/>
            <a:ext cx="6608516" cy="2226109"/>
            <a:chOff x="0" y="2438491"/>
            <a:chExt cx="6608516" cy="2438100"/>
          </a:xfrm>
        </p:grpSpPr>
        <p:sp>
          <p:nvSpPr>
            <p:cNvPr id="27" name="Obdélník 26">
              <a:extLst>
                <a:ext uri="{FF2B5EF4-FFF2-40B4-BE49-F238E27FC236}">
                  <a16:creationId xmlns:a16="http://schemas.microsoft.com/office/drawing/2014/main" id="{A877CFE0-48E6-4811-AA85-C2FB013CD499}"/>
                </a:ext>
              </a:extLst>
            </p:cNvPr>
            <p:cNvSpPr/>
            <p:nvPr/>
          </p:nvSpPr>
          <p:spPr>
            <a:xfrm>
              <a:off x="0" y="2438491"/>
              <a:ext cx="6608516" cy="24381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FA381ADA-01FB-4C1A-83E4-6FF069FD605C}"/>
                </a:ext>
              </a:extLst>
            </p:cNvPr>
            <p:cNvSpPr txBox="1"/>
            <p:nvPr/>
          </p:nvSpPr>
          <p:spPr>
            <a:xfrm>
              <a:off x="0" y="2438491"/>
              <a:ext cx="6608516" cy="2438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Požadavek na doložení (k prokázání splnění technické kvalifikace dle § 79 odst. 2 písm. a) nebo b) ZZVZ) referenční zakázky obdobného charakteru, jež byla realizována pro typově zcela totožný či blízký subjekt, jakým je zadavatel, ačkoliv takový požadavek není s ohledem na charakter předmětu veřejné zakázky důvodný.</a:t>
              </a:r>
            </a:p>
            <a:p>
              <a:pPr marL="114300" lvl="1" indent="-114300" algn="just" defTabSz="533400">
                <a:lnSpc>
                  <a:spcPct val="90000"/>
                </a:lnSpc>
                <a:spcBef>
                  <a:spcPct val="0"/>
                </a:spcBef>
                <a:spcAft>
                  <a:spcPct val="15000"/>
                </a:spcAft>
                <a:buChar char="•"/>
              </a:pPr>
              <a:r>
                <a:rPr lang="cs-CZ" sz="1200" kern="1200" dirty="0">
                  <a:latin typeface="Calibri" panose="020F0502020204030204" pitchFamily="34" charset="0"/>
                  <a:cs typeface="Calibri" panose="020F0502020204030204" pitchFamily="34" charset="0"/>
                </a:rPr>
                <a:t>Typicky, nikoliv však výhradně, se jedná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a:t>
              </a:r>
            </a:p>
          </p:txBody>
        </p:sp>
      </p:grpSp>
      <p:grpSp>
        <p:nvGrpSpPr>
          <p:cNvPr id="24" name="Skupina 23">
            <a:extLst>
              <a:ext uri="{FF2B5EF4-FFF2-40B4-BE49-F238E27FC236}">
                <a16:creationId xmlns:a16="http://schemas.microsoft.com/office/drawing/2014/main" id="{8862362E-0B65-4A95-BC2E-0711653B8E96}"/>
              </a:ext>
            </a:extLst>
          </p:cNvPr>
          <p:cNvGrpSpPr/>
          <p:nvPr/>
        </p:nvGrpSpPr>
        <p:grpSpPr>
          <a:xfrm>
            <a:off x="1598167" y="3389440"/>
            <a:ext cx="4625961" cy="531360"/>
            <a:chOff x="330425" y="2172811"/>
            <a:chExt cx="4625961" cy="531360"/>
          </a:xfrm>
        </p:grpSpPr>
        <p:sp>
          <p:nvSpPr>
            <p:cNvPr id="25" name="Obdélník: se zakulacenými rohy 24">
              <a:extLst>
                <a:ext uri="{FF2B5EF4-FFF2-40B4-BE49-F238E27FC236}">
                  <a16:creationId xmlns:a16="http://schemas.microsoft.com/office/drawing/2014/main" id="{2C228C58-4C97-42BC-B727-408EDC5B5AB2}"/>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bdélník: se zakulacenými rohy 10">
              <a:extLst>
                <a:ext uri="{FF2B5EF4-FFF2-40B4-BE49-F238E27FC236}">
                  <a16:creationId xmlns:a16="http://schemas.microsoft.com/office/drawing/2014/main" id="{84AE3792-19C3-4FE8-8059-C3AA83D03DC5}"/>
                </a:ext>
              </a:extLst>
            </p:cNvPr>
            <p:cNvSpPr txBox="1"/>
            <p:nvPr/>
          </p:nvSpPr>
          <p:spPr>
            <a:xfrm>
              <a:off x="356364" y="2198750"/>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Nepřiměřená technická kvalifikace spočívající v požadavku na doložení referencí s vazbou na konkrétní typ zadavatele </a:t>
              </a:r>
            </a:p>
          </p:txBody>
        </p:sp>
      </p:grpSp>
    </p:spTree>
    <p:extLst>
      <p:ext uri="{BB962C8B-B14F-4D97-AF65-F5344CB8AC3E}">
        <p14:creationId xmlns:p14="http://schemas.microsoft.com/office/powerpoint/2010/main" val="4252445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A77294-4A89-984E-882C-6824E409781D}"/>
              </a:ext>
            </a:extLst>
          </p:cNvPr>
          <p:cNvSpPr>
            <a:spLocks noGrp="1"/>
          </p:cNvSpPr>
          <p:nvPr>
            <p:ph type="ctrTitle" idx="4294967295"/>
          </p:nvPr>
        </p:nvSpPr>
        <p:spPr>
          <a:xfrm>
            <a:off x="0" y="2333901"/>
            <a:ext cx="9143999" cy="890466"/>
          </a:xfrm>
          <a:prstGeom prst="rect">
            <a:avLst/>
          </a:prstGeom>
        </p:spPr>
        <p:txBody>
          <a:bodyPr>
            <a:noAutofit/>
          </a:bodyPr>
          <a:lstStyle/>
          <a:p>
            <a:pPr algn="ctr"/>
            <a:r>
              <a:rPr lang="cs-CZ" sz="5000" dirty="0">
                <a:solidFill>
                  <a:schemeClr val="bg1"/>
                </a:solidFill>
                <a:latin typeface="Arial" panose="020B0604020202020204" pitchFamily="34" charset="0"/>
                <a:cs typeface="Arial" panose="020B0604020202020204" pitchFamily="34" charset="0"/>
              </a:rPr>
              <a:t>Děkuji Vám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4294967295"/>
          </p:nvPr>
        </p:nvSpPr>
        <p:spPr>
          <a:xfrm>
            <a:off x="183137" y="6356349"/>
            <a:ext cx="500431" cy="365125"/>
          </a:xfrm>
        </p:spPr>
        <p:txBody>
          <a:bodyPr/>
          <a:lstStyle/>
          <a:p>
            <a:fld id="{4000C4B2-41BC-D741-8B94-B76DB6967C01}" type="slidenum">
              <a:rPr lang="en-US" smtClean="0"/>
              <a:pPr/>
              <a:t>16</a:t>
            </a:fld>
            <a:endParaRPr lang="en-US" dirty="0"/>
          </a:p>
        </p:txBody>
      </p:sp>
      <p:sp>
        <p:nvSpPr>
          <p:cNvPr id="3" name="Obdélník 2">
            <a:extLst>
              <a:ext uri="{FF2B5EF4-FFF2-40B4-BE49-F238E27FC236}">
                <a16:creationId xmlns:a16="http://schemas.microsoft.com/office/drawing/2014/main" id="{C9C1FF21-44F9-47BB-A3C3-E5AEABC86D2D}"/>
              </a:ext>
            </a:extLst>
          </p:cNvPr>
          <p:cNvSpPr/>
          <p:nvPr/>
        </p:nvSpPr>
        <p:spPr>
          <a:xfrm>
            <a:off x="683568" y="3778100"/>
            <a:ext cx="6931743" cy="2029017"/>
          </a:xfrm>
          <a:prstGeom prst="rect">
            <a:avLst/>
          </a:prstGeom>
        </p:spPr>
        <p:txBody>
          <a:bodyPr wrap="square">
            <a:spAutoFit/>
          </a:bodyPr>
          <a:lstStyle/>
          <a:p>
            <a:pPr>
              <a:lnSpc>
                <a:spcPct val="150000"/>
              </a:lnSpc>
            </a:pPr>
            <a:r>
              <a:rPr lang="cs-CZ" b="1" dirty="0">
                <a:solidFill>
                  <a:schemeClr val="bg1"/>
                </a:solidFill>
                <a:effectLst>
                  <a:outerShdw blurRad="38100" dist="38100" dir="2700000" algn="tl">
                    <a:srgbClr val="000000">
                      <a:alpha val="43137"/>
                    </a:srgbClr>
                  </a:outerShdw>
                </a:effectLst>
                <a:cs typeface="Myriad Pro"/>
              </a:rPr>
              <a:t>Ing. Helena Mertová</a:t>
            </a:r>
          </a:p>
          <a:p>
            <a:pPr>
              <a:lnSpc>
                <a:spcPct val="150000"/>
              </a:lnSpc>
            </a:pPr>
            <a:r>
              <a:rPr lang="cs-CZ" sz="1700" b="1" dirty="0">
                <a:solidFill>
                  <a:schemeClr val="bg1"/>
                </a:solidFill>
                <a:cs typeface="Myriad Pro"/>
              </a:rPr>
              <a:t>Centrum pro regionální rozvoj České republiky</a:t>
            </a:r>
          </a:p>
          <a:p>
            <a:pPr>
              <a:lnSpc>
                <a:spcPct val="150000"/>
              </a:lnSpc>
            </a:pPr>
            <a:r>
              <a:rPr lang="cs-CZ" sz="1700" b="1" dirty="0">
                <a:solidFill>
                  <a:schemeClr val="bg1"/>
                </a:solidFill>
                <a:cs typeface="Myriad Pro"/>
              </a:rPr>
              <a:t>Územní odbor pro Královéhradecký kraj</a:t>
            </a:r>
          </a:p>
          <a:p>
            <a:pPr>
              <a:lnSpc>
                <a:spcPct val="150000"/>
              </a:lnSpc>
            </a:pPr>
            <a:r>
              <a:rPr lang="cs-CZ" sz="1700" b="1" dirty="0">
                <a:solidFill>
                  <a:schemeClr val="bg1"/>
                </a:solidFill>
                <a:cs typeface="Myriad Pro"/>
              </a:rPr>
              <a:t>E-mail: </a:t>
            </a:r>
            <a:r>
              <a:rPr lang="cs-CZ" sz="1700" b="1" dirty="0">
                <a:solidFill>
                  <a:srgbClr val="5FA4E5"/>
                </a:solidFill>
                <a:cs typeface="Myriad Pro"/>
                <a:hlinkClick r:id="rId4">
                  <a:extLst>
                    <a:ext uri="{A12FA001-AC4F-418D-AE19-62706E023703}">
                      <ahyp:hlinkClr xmlns:ahyp="http://schemas.microsoft.com/office/drawing/2018/hyperlinkcolor" val="tx"/>
                    </a:ext>
                  </a:extLst>
                </a:hlinkClick>
              </a:rPr>
              <a:t>helena.mertova@crr.cz</a:t>
            </a:r>
            <a:endParaRPr lang="cs-CZ" sz="1700" b="1" dirty="0">
              <a:solidFill>
                <a:srgbClr val="5FA4E5"/>
              </a:solidFill>
              <a:cs typeface="Myriad Pro"/>
            </a:endParaRPr>
          </a:p>
          <a:p>
            <a:pPr>
              <a:lnSpc>
                <a:spcPct val="150000"/>
              </a:lnSpc>
            </a:pPr>
            <a:r>
              <a:rPr lang="cs-CZ" sz="1700" b="1" dirty="0">
                <a:solidFill>
                  <a:schemeClr val="bg1"/>
                </a:solidFill>
                <a:cs typeface="Myriad Pro"/>
              </a:rPr>
              <a:t>Telefon: +420 739 320 768</a:t>
            </a:r>
            <a:endParaRPr lang="cs-CZ" sz="1700" b="1" dirty="0">
              <a:solidFill>
                <a:schemeClr val="bg1"/>
              </a:solidFill>
            </a:endParaRPr>
          </a:p>
        </p:txBody>
      </p:sp>
      <p:pic>
        <p:nvPicPr>
          <p:cNvPr id="6" name="Picture 2" descr="\\nt1\O\Loga 2014_2020\IROP\Logolinky\RGB\JPG\IROP_CZ_RO_B_C RGB_malý.jpg">
            <a:extLst>
              <a:ext uri="{FF2B5EF4-FFF2-40B4-BE49-F238E27FC236}">
                <a16:creationId xmlns:a16="http://schemas.microsoft.com/office/drawing/2014/main" id="{EBD18E54-75C9-4B97-92C8-F55EEB556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47" y="6010637"/>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8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127927" y="675488"/>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zadávání veřejných zakázek - předpisy</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7C83A776-88F3-4321-8B86-E04451E932AE}"/>
              </a:ext>
            </a:extLst>
          </p:cNvPr>
          <p:cNvGrpSpPr/>
          <p:nvPr/>
        </p:nvGrpSpPr>
        <p:grpSpPr>
          <a:xfrm>
            <a:off x="1344967" y="1865387"/>
            <a:ext cx="6454066" cy="756000"/>
            <a:chOff x="0" y="579586"/>
            <a:chExt cx="6454066" cy="756000"/>
          </a:xfrm>
        </p:grpSpPr>
        <p:sp>
          <p:nvSpPr>
            <p:cNvPr id="25" name="Obdélník 24">
              <a:extLst>
                <a:ext uri="{FF2B5EF4-FFF2-40B4-BE49-F238E27FC236}">
                  <a16:creationId xmlns:a16="http://schemas.microsoft.com/office/drawing/2014/main" id="{F5C50E80-957D-4040-9DE8-BC6410D73297}"/>
                </a:ext>
              </a:extLst>
            </p:cNvPr>
            <p:cNvSpPr/>
            <p:nvPr/>
          </p:nvSpPr>
          <p:spPr>
            <a:xfrm>
              <a:off x="0" y="57958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TextovéPole 25">
              <a:extLst>
                <a:ext uri="{FF2B5EF4-FFF2-40B4-BE49-F238E27FC236}">
                  <a16:creationId xmlns:a16="http://schemas.microsoft.com/office/drawing/2014/main" id="{09FC858C-1025-4146-987C-C75B98E79C1B}"/>
                </a:ext>
              </a:extLst>
            </p:cNvPr>
            <p:cNvSpPr txBox="1"/>
            <p:nvPr/>
          </p:nvSpPr>
          <p:spPr>
            <a:xfrm>
              <a:off x="0" y="57958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l"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Zákon č. 134/2016 Sb., o zadávání veřejných zakázek, v platném znění (dále jen „ZZVZ“)</a:t>
              </a:r>
            </a:p>
          </p:txBody>
        </p:sp>
      </p:grpSp>
      <p:grpSp>
        <p:nvGrpSpPr>
          <p:cNvPr id="10" name="Skupina 9">
            <a:extLst>
              <a:ext uri="{FF2B5EF4-FFF2-40B4-BE49-F238E27FC236}">
                <a16:creationId xmlns:a16="http://schemas.microsoft.com/office/drawing/2014/main" id="{6F23541B-465F-412D-8CD3-F31E4B2E4AE0}"/>
              </a:ext>
            </a:extLst>
          </p:cNvPr>
          <p:cNvGrpSpPr/>
          <p:nvPr/>
        </p:nvGrpSpPr>
        <p:grpSpPr>
          <a:xfrm>
            <a:off x="1694671" y="1659149"/>
            <a:ext cx="4517846" cy="472320"/>
            <a:chOff x="372761" y="340091"/>
            <a:chExt cx="4517846" cy="472320"/>
          </a:xfrm>
        </p:grpSpPr>
        <p:sp>
          <p:nvSpPr>
            <p:cNvPr id="23" name="Obdélník: se zakulacenými rohy 22">
              <a:extLst>
                <a:ext uri="{FF2B5EF4-FFF2-40B4-BE49-F238E27FC236}">
                  <a16:creationId xmlns:a16="http://schemas.microsoft.com/office/drawing/2014/main" id="{49D52EF0-81EB-412E-A5FB-445E86E9EA03}"/>
                </a:ext>
              </a:extLst>
            </p:cNvPr>
            <p:cNvSpPr/>
            <p:nvPr/>
          </p:nvSpPr>
          <p:spPr>
            <a:xfrm>
              <a:off x="372761" y="340091"/>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Obdélník: se zakulacenými rohy 6">
              <a:extLst>
                <a:ext uri="{FF2B5EF4-FFF2-40B4-BE49-F238E27FC236}">
                  <a16:creationId xmlns:a16="http://schemas.microsoft.com/office/drawing/2014/main" id="{730867A7-49B4-404A-B2A6-BFBD2CD545E1}"/>
                </a:ext>
              </a:extLst>
            </p:cNvPr>
            <p:cNvSpPr txBox="1"/>
            <p:nvPr/>
          </p:nvSpPr>
          <p:spPr>
            <a:xfrm>
              <a:off x="395818" y="363148"/>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Právní předpisy upravující zadávání VZ</a:t>
              </a:r>
            </a:p>
          </p:txBody>
        </p:sp>
      </p:grpSp>
      <p:grpSp>
        <p:nvGrpSpPr>
          <p:cNvPr id="11" name="Skupina 10">
            <a:extLst>
              <a:ext uri="{FF2B5EF4-FFF2-40B4-BE49-F238E27FC236}">
                <a16:creationId xmlns:a16="http://schemas.microsoft.com/office/drawing/2014/main" id="{53E49D9F-A6EE-4697-86DA-99482BDCA387}"/>
              </a:ext>
            </a:extLst>
          </p:cNvPr>
          <p:cNvGrpSpPr/>
          <p:nvPr/>
        </p:nvGrpSpPr>
        <p:grpSpPr>
          <a:xfrm>
            <a:off x="1344967" y="2943947"/>
            <a:ext cx="6454066" cy="756000"/>
            <a:chOff x="0" y="1658146"/>
            <a:chExt cx="6454066" cy="756000"/>
          </a:xfrm>
        </p:grpSpPr>
        <p:sp>
          <p:nvSpPr>
            <p:cNvPr id="21" name="Obdélník 20">
              <a:extLst>
                <a:ext uri="{FF2B5EF4-FFF2-40B4-BE49-F238E27FC236}">
                  <a16:creationId xmlns:a16="http://schemas.microsoft.com/office/drawing/2014/main" id="{AE57DB5F-71DD-4B18-AFA2-4B5A922F640C}"/>
                </a:ext>
              </a:extLst>
            </p:cNvPr>
            <p:cNvSpPr/>
            <p:nvPr/>
          </p:nvSpPr>
          <p:spPr>
            <a:xfrm>
              <a:off x="0" y="165814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TextovéPole 21">
              <a:extLst>
                <a:ext uri="{FF2B5EF4-FFF2-40B4-BE49-F238E27FC236}">
                  <a16:creationId xmlns:a16="http://schemas.microsoft.com/office/drawing/2014/main" id="{0ECBAFB5-B6E5-493D-B120-82722F6A412B}"/>
                </a:ext>
              </a:extLst>
            </p:cNvPr>
            <p:cNvSpPr txBox="1"/>
            <p:nvPr/>
          </p:nvSpPr>
          <p:spPr>
            <a:xfrm>
              <a:off x="0" y="165814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Metodický pokyn pro oblast zadávání zakázek pro programové období 2014–2020 (dále jen „MPZ“), aktuální vydání 1.14, platnost od 1. 3. 2021</a:t>
              </a:r>
            </a:p>
          </p:txBody>
        </p:sp>
      </p:grpSp>
      <p:grpSp>
        <p:nvGrpSpPr>
          <p:cNvPr id="12" name="Skupina 11">
            <a:extLst>
              <a:ext uri="{FF2B5EF4-FFF2-40B4-BE49-F238E27FC236}">
                <a16:creationId xmlns:a16="http://schemas.microsoft.com/office/drawing/2014/main" id="{7D9A1B26-7B1A-4CAE-B386-BA2EA8F1AC3D}"/>
              </a:ext>
            </a:extLst>
          </p:cNvPr>
          <p:cNvGrpSpPr/>
          <p:nvPr/>
        </p:nvGrpSpPr>
        <p:grpSpPr>
          <a:xfrm>
            <a:off x="1699963" y="2707787"/>
            <a:ext cx="4517846" cy="472320"/>
            <a:chOff x="354996" y="1421986"/>
            <a:chExt cx="4517846" cy="472320"/>
          </a:xfrm>
        </p:grpSpPr>
        <p:sp>
          <p:nvSpPr>
            <p:cNvPr id="19" name="Obdélník: se zakulacenými rohy 18">
              <a:extLst>
                <a:ext uri="{FF2B5EF4-FFF2-40B4-BE49-F238E27FC236}">
                  <a16:creationId xmlns:a16="http://schemas.microsoft.com/office/drawing/2014/main" id="{395E4120-EF3E-4D99-AF9A-C859FD3E96ED}"/>
                </a:ext>
              </a:extLst>
            </p:cNvPr>
            <p:cNvSpPr/>
            <p:nvPr/>
          </p:nvSpPr>
          <p:spPr>
            <a:xfrm>
              <a:off x="354996" y="142198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0" name="Obdélník: se zakulacenými rohy 10">
              <a:extLst>
                <a:ext uri="{FF2B5EF4-FFF2-40B4-BE49-F238E27FC236}">
                  <a16:creationId xmlns:a16="http://schemas.microsoft.com/office/drawing/2014/main" id="{5B38B9C4-22ED-424E-B304-9B8947DCE273}"/>
                </a:ext>
              </a:extLst>
            </p:cNvPr>
            <p:cNvSpPr txBox="1"/>
            <p:nvPr/>
          </p:nvSpPr>
          <p:spPr>
            <a:xfrm>
              <a:off x="378053" y="144504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Metodické předpisy REACT upravující zadávání VZ</a:t>
              </a:r>
            </a:p>
          </p:txBody>
        </p:sp>
      </p:grpSp>
      <p:grpSp>
        <p:nvGrpSpPr>
          <p:cNvPr id="13" name="Skupina 12">
            <a:extLst>
              <a:ext uri="{FF2B5EF4-FFF2-40B4-BE49-F238E27FC236}">
                <a16:creationId xmlns:a16="http://schemas.microsoft.com/office/drawing/2014/main" id="{8381A92F-F264-4B25-BE6C-3A56B092DE6D}"/>
              </a:ext>
            </a:extLst>
          </p:cNvPr>
          <p:cNvGrpSpPr/>
          <p:nvPr/>
        </p:nvGrpSpPr>
        <p:grpSpPr>
          <a:xfrm>
            <a:off x="1344967" y="4022507"/>
            <a:ext cx="6454066" cy="1286912"/>
            <a:chOff x="0" y="2736706"/>
            <a:chExt cx="6454066" cy="1209600"/>
          </a:xfrm>
        </p:grpSpPr>
        <p:sp>
          <p:nvSpPr>
            <p:cNvPr id="17" name="Obdélník 16">
              <a:extLst>
                <a:ext uri="{FF2B5EF4-FFF2-40B4-BE49-F238E27FC236}">
                  <a16:creationId xmlns:a16="http://schemas.microsoft.com/office/drawing/2014/main" id="{4CD41720-C047-49F3-9258-6FB3BEBCA2FE}"/>
                </a:ext>
              </a:extLst>
            </p:cNvPr>
            <p:cNvSpPr/>
            <p:nvPr/>
          </p:nvSpPr>
          <p:spPr>
            <a:xfrm>
              <a:off x="0" y="2736706"/>
              <a:ext cx="6454066" cy="1209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TextovéPole 17">
              <a:extLst>
                <a:ext uri="{FF2B5EF4-FFF2-40B4-BE49-F238E27FC236}">
                  <a16:creationId xmlns:a16="http://schemas.microsoft.com/office/drawing/2014/main" id="{834B02F1-4DA9-4D76-AB7C-DCFAB7DA0A78}"/>
                </a:ext>
              </a:extLst>
            </p:cNvPr>
            <p:cNvSpPr txBox="1"/>
            <p:nvPr/>
          </p:nvSpPr>
          <p:spPr>
            <a:xfrm>
              <a:off x="0" y="2736706"/>
              <a:ext cx="6454066"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78232" numCol="1" spcCol="1270" anchor="t" anchorCtr="0">
              <a:noAutofit/>
            </a:bodyPr>
            <a:lstStyle/>
            <a:p>
              <a:pPr marL="57150" lvl="1" indent="-57150" algn="just" defTabSz="488950">
                <a:lnSpc>
                  <a:spcPct val="90000"/>
                </a:lnSpc>
                <a:spcBef>
                  <a:spcPct val="0"/>
                </a:spcBef>
                <a:spcAft>
                  <a:spcPts val="600"/>
                </a:spcAft>
                <a:buChar char="•"/>
              </a:pPr>
              <a:r>
                <a:rPr lang="cs-CZ" sz="1100" kern="1200" dirty="0">
                  <a:solidFill>
                    <a:sysClr val="windowText" lastClr="000000">
                      <a:hueOff val="0"/>
                      <a:satOff val="0"/>
                      <a:lumOff val="0"/>
                      <a:alphaOff val="0"/>
                    </a:sysClr>
                  </a:solidFill>
                  <a:latin typeface="Calibri"/>
                  <a:ea typeface="+mn-ea"/>
                  <a:cs typeface="+mn-cs"/>
                </a:rPr>
                <a:t> </a:t>
              </a:r>
              <a:r>
                <a:rPr lang="cs-CZ" sz="1200" kern="1200" dirty="0">
                  <a:solidFill>
                    <a:sysClr val="windowText" lastClr="000000">
                      <a:hueOff val="0"/>
                      <a:satOff val="0"/>
                      <a:lumOff val="0"/>
                      <a:alphaOff val="0"/>
                    </a:sysClr>
                  </a:solidFill>
                  <a:latin typeface="Calibri"/>
                  <a:ea typeface="+mn-ea"/>
                  <a:cs typeface="+mn-cs"/>
                </a:rPr>
                <a:t>Obecná pravidla pro žadatele a příjemce (OPŽP) – kap. 5 Investiční plánování a zadávání zakázek (obsahuje zejména pravidla pro překládání dokumentace ke kontrole)</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5 OPŽP – Finanční opravy za nedodržení postupu stanoveného v ZVZ a v MPZ</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3 OPŽP – výše uvedený MPZ</a:t>
              </a:r>
            </a:p>
          </p:txBody>
        </p:sp>
      </p:grpSp>
      <p:grpSp>
        <p:nvGrpSpPr>
          <p:cNvPr id="14" name="Skupina 13">
            <a:extLst>
              <a:ext uri="{FF2B5EF4-FFF2-40B4-BE49-F238E27FC236}">
                <a16:creationId xmlns:a16="http://schemas.microsoft.com/office/drawing/2014/main" id="{FDEB7A2F-E0B3-44BE-9925-B208E5710973}"/>
              </a:ext>
            </a:extLst>
          </p:cNvPr>
          <p:cNvGrpSpPr/>
          <p:nvPr/>
        </p:nvGrpSpPr>
        <p:grpSpPr>
          <a:xfrm>
            <a:off x="1699963" y="3786347"/>
            <a:ext cx="4517846" cy="472320"/>
            <a:chOff x="354996" y="2500546"/>
            <a:chExt cx="4517846" cy="472320"/>
          </a:xfrm>
        </p:grpSpPr>
        <p:sp>
          <p:nvSpPr>
            <p:cNvPr id="15" name="Obdélník: se zakulacenými rohy 14">
              <a:extLst>
                <a:ext uri="{FF2B5EF4-FFF2-40B4-BE49-F238E27FC236}">
                  <a16:creationId xmlns:a16="http://schemas.microsoft.com/office/drawing/2014/main" id="{C4773611-9D89-4B74-9131-045D2002EC43}"/>
                </a:ext>
              </a:extLst>
            </p:cNvPr>
            <p:cNvSpPr/>
            <p:nvPr/>
          </p:nvSpPr>
          <p:spPr>
            <a:xfrm>
              <a:off x="354996" y="250054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6" name="Obdélník: se zakulacenými rohy 14">
              <a:extLst>
                <a:ext uri="{FF2B5EF4-FFF2-40B4-BE49-F238E27FC236}">
                  <a16:creationId xmlns:a16="http://schemas.microsoft.com/office/drawing/2014/main" id="{B60A38B2-227A-40CA-8F41-BC8551CB5DDC}"/>
                </a:ext>
              </a:extLst>
            </p:cNvPr>
            <p:cNvSpPr txBox="1"/>
            <p:nvPr/>
          </p:nvSpPr>
          <p:spPr>
            <a:xfrm>
              <a:off x="378053" y="252360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Pravidla REACT pro žadatele a příjemce</a:t>
              </a:r>
            </a:p>
          </p:txBody>
        </p:sp>
      </p:grpSp>
    </p:spTree>
    <p:extLst>
      <p:ext uri="{BB962C8B-B14F-4D97-AF65-F5344CB8AC3E}">
        <p14:creationId xmlns:p14="http://schemas.microsoft.com/office/powerpoint/2010/main" val="229409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Skupina 26">
            <a:extLst>
              <a:ext uri="{FF2B5EF4-FFF2-40B4-BE49-F238E27FC236}">
                <a16:creationId xmlns:a16="http://schemas.microsoft.com/office/drawing/2014/main" id="{B60CBDFD-5A9B-4021-8D0E-2FF6F49BBF79}"/>
              </a:ext>
            </a:extLst>
          </p:cNvPr>
          <p:cNvGrpSpPr/>
          <p:nvPr/>
        </p:nvGrpSpPr>
        <p:grpSpPr>
          <a:xfrm>
            <a:off x="1267742" y="1243250"/>
            <a:ext cx="6608516" cy="1814400"/>
            <a:chOff x="0" y="226827"/>
            <a:chExt cx="6608516" cy="1814400"/>
          </a:xfrm>
        </p:grpSpPr>
        <p:sp>
          <p:nvSpPr>
            <p:cNvPr id="37" name="Obdélník 36">
              <a:extLst>
                <a:ext uri="{FF2B5EF4-FFF2-40B4-BE49-F238E27FC236}">
                  <a16:creationId xmlns:a16="http://schemas.microsoft.com/office/drawing/2014/main" id="{26137E17-B1DC-41E9-B77A-69275A7E6F01}"/>
                </a:ext>
              </a:extLst>
            </p:cNvPr>
            <p:cNvSpPr/>
            <p:nvPr/>
          </p:nvSpPr>
          <p:spPr>
            <a:xfrm>
              <a:off x="0" y="226827"/>
              <a:ext cx="6608516" cy="18144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8" name="TextovéPole 37">
              <a:extLst>
                <a:ext uri="{FF2B5EF4-FFF2-40B4-BE49-F238E27FC236}">
                  <a16:creationId xmlns:a16="http://schemas.microsoft.com/office/drawing/2014/main" id="{D29A60D4-E610-4AC5-90DC-786F825F5092}"/>
                </a:ext>
              </a:extLst>
            </p:cNvPr>
            <p:cNvSpPr txBox="1"/>
            <p:nvPr/>
          </p:nvSpPr>
          <p:spPr>
            <a:xfrm>
              <a:off x="0" y="226827"/>
              <a:ext cx="6608516" cy="1814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Příjemci postupují v souladu s MPZ pokud nepostupují dle ZZVZ (dopadá zejména na zadávání veřejných zakázek malého rozsahu /VZMR/ ve smyslu § 27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umožňuje využít některých výjimek ZZVZ – čl. 5.2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Výjimky z povinnosti postupovat dle MPZ (čl. 5.3):</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PH VZ je nižší než 500 tis. Kč bez DPH</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příjemce, který není zadavatelem podle § 4 odst. 1 až 3 ZZVZ, dotace na zakázku není vyšší než 50 %, PH je v limitu pro VZMR dle § 27 ZZVZ</a:t>
              </a:r>
            </a:p>
          </p:txBody>
        </p:sp>
      </p:grpSp>
      <p:grpSp>
        <p:nvGrpSpPr>
          <p:cNvPr id="28" name="Skupina 27">
            <a:extLst>
              <a:ext uri="{FF2B5EF4-FFF2-40B4-BE49-F238E27FC236}">
                <a16:creationId xmlns:a16="http://schemas.microsoft.com/office/drawing/2014/main" id="{8A8C312C-4ADD-4585-B065-1469A6BD3B4D}"/>
              </a:ext>
            </a:extLst>
          </p:cNvPr>
          <p:cNvGrpSpPr/>
          <p:nvPr/>
        </p:nvGrpSpPr>
        <p:grpSpPr>
          <a:xfrm>
            <a:off x="1616357" y="1063629"/>
            <a:ext cx="4625961" cy="354240"/>
            <a:chOff x="348615" y="47206"/>
            <a:chExt cx="4625961" cy="354240"/>
          </a:xfrm>
        </p:grpSpPr>
        <p:sp>
          <p:nvSpPr>
            <p:cNvPr id="35" name="Obdélník: se zakulacenými rohy 34">
              <a:extLst>
                <a:ext uri="{FF2B5EF4-FFF2-40B4-BE49-F238E27FC236}">
                  <a16:creationId xmlns:a16="http://schemas.microsoft.com/office/drawing/2014/main" id="{7A2AF41D-2136-4545-9BBF-838F7FECB13A}"/>
                </a:ext>
              </a:extLst>
            </p:cNvPr>
            <p:cNvSpPr/>
            <p:nvPr/>
          </p:nvSpPr>
          <p:spPr>
            <a:xfrm>
              <a:off x="348615" y="47206"/>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6" name="Obdélník: se zakulacenými rohy 6">
              <a:extLst>
                <a:ext uri="{FF2B5EF4-FFF2-40B4-BE49-F238E27FC236}">
                  <a16:creationId xmlns:a16="http://schemas.microsoft.com/office/drawing/2014/main" id="{75F25C82-B578-4978-BFDE-763FEA4F6213}"/>
                </a:ext>
              </a:extLst>
            </p:cNvPr>
            <p:cNvSpPr txBox="1"/>
            <p:nvPr/>
          </p:nvSpPr>
          <p:spPr>
            <a:xfrm>
              <a:off x="365908" y="64499"/>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Působnost MPZ (čl. 5 MPZ)</a:t>
              </a:r>
            </a:p>
          </p:txBody>
        </p:sp>
      </p:grpSp>
      <p:grpSp>
        <p:nvGrpSpPr>
          <p:cNvPr id="29" name="Skupina 28">
            <a:extLst>
              <a:ext uri="{FF2B5EF4-FFF2-40B4-BE49-F238E27FC236}">
                <a16:creationId xmlns:a16="http://schemas.microsoft.com/office/drawing/2014/main" id="{31516C52-B111-492E-9685-BADE29632612}"/>
              </a:ext>
            </a:extLst>
          </p:cNvPr>
          <p:cNvGrpSpPr/>
          <p:nvPr/>
        </p:nvGrpSpPr>
        <p:grpSpPr>
          <a:xfrm>
            <a:off x="1267742" y="3299570"/>
            <a:ext cx="6608516" cy="2494800"/>
            <a:chOff x="0" y="2283147"/>
            <a:chExt cx="6608516" cy="2494800"/>
          </a:xfrm>
        </p:grpSpPr>
        <p:sp>
          <p:nvSpPr>
            <p:cNvPr id="33" name="Obdélník 32">
              <a:extLst>
                <a:ext uri="{FF2B5EF4-FFF2-40B4-BE49-F238E27FC236}">
                  <a16:creationId xmlns:a16="http://schemas.microsoft.com/office/drawing/2014/main" id="{FD56B71A-7091-4ABA-86FE-C066EC956DAA}"/>
                </a:ext>
              </a:extLst>
            </p:cNvPr>
            <p:cNvSpPr/>
            <p:nvPr/>
          </p:nvSpPr>
          <p:spPr>
            <a:xfrm>
              <a:off x="0" y="2283147"/>
              <a:ext cx="6608516" cy="24948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4" name="TextovéPole 33">
              <a:extLst>
                <a:ext uri="{FF2B5EF4-FFF2-40B4-BE49-F238E27FC236}">
                  <a16:creationId xmlns:a16="http://schemas.microsoft.com/office/drawing/2014/main" id="{D2011403-4734-4827-8C4B-79D87CDDEFF4}"/>
                </a:ext>
              </a:extLst>
            </p:cNvPr>
            <p:cNvSpPr txBox="1"/>
            <p:nvPr/>
          </p:nvSpPr>
          <p:spPr>
            <a:xfrm>
              <a:off x="0" y="2283147"/>
              <a:ext cx="6608516" cy="24948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stanovuje minimální podmínky, jejichž dodržení je nezbytné pro zdárné získání dotace v plné výši, MPZ je z pohledu poskytovatele dotace nadřazeno interním směrnicím/pokynům zadavatelů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Kde MPZ kopíruje ZZVZ je i výklad obdobný jako v případě ZZVZ – např. základní zásady, stanovení PH, změny závazku ze smlouvy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výslovně neukotvuje zásady odpovědného zadávání ve smyslu § 6 odst. 4 ZVZZ. Na zadavatele podle § 4 ZZVZ však zásady § 6 ZZVZ dopadají ze zákona i v případě zadávání VZMR – viz § 31 ZZVZ (= povinnost je aplikovat).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Instituty výslovně neupravené v MPZ lze modifikovat – vždy ale nutné dodržet základní zásady zakotvené v čl. 6.1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Přílohy MPZ mají pouze doporučující charakter </a:t>
              </a:r>
            </a:p>
          </p:txBody>
        </p:sp>
      </p:grpSp>
      <p:grpSp>
        <p:nvGrpSpPr>
          <p:cNvPr id="30" name="Skupina 29">
            <a:extLst>
              <a:ext uri="{FF2B5EF4-FFF2-40B4-BE49-F238E27FC236}">
                <a16:creationId xmlns:a16="http://schemas.microsoft.com/office/drawing/2014/main" id="{A14C277F-F389-447D-ADB8-F0AA14FEBA28}"/>
              </a:ext>
            </a:extLst>
          </p:cNvPr>
          <p:cNvGrpSpPr/>
          <p:nvPr/>
        </p:nvGrpSpPr>
        <p:grpSpPr>
          <a:xfrm>
            <a:off x="1598167" y="3122450"/>
            <a:ext cx="4625961" cy="354240"/>
            <a:chOff x="330425" y="2106027"/>
            <a:chExt cx="4625961" cy="354240"/>
          </a:xfrm>
        </p:grpSpPr>
        <p:sp>
          <p:nvSpPr>
            <p:cNvPr id="31" name="Obdélník: se zakulacenými rohy 30">
              <a:extLst>
                <a:ext uri="{FF2B5EF4-FFF2-40B4-BE49-F238E27FC236}">
                  <a16:creationId xmlns:a16="http://schemas.microsoft.com/office/drawing/2014/main" id="{E9D9FB33-24A6-49C0-BD5F-86354B001FA6}"/>
                </a:ext>
              </a:extLst>
            </p:cNvPr>
            <p:cNvSpPr/>
            <p:nvPr/>
          </p:nvSpPr>
          <p:spPr>
            <a:xfrm>
              <a:off x="330425" y="2106027"/>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2" name="Obdélník: se zakulacenými rohy 10">
              <a:extLst>
                <a:ext uri="{FF2B5EF4-FFF2-40B4-BE49-F238E27FC236}">
                  <a16:creationId xmlns:a16="http://schemas.microsoft.com/office/drawing/2014/main" id="{E2D66932-1A89-4BFD-AF78-ABFC4E4750A1}"/>
                </a:ext>
              </a:extLst>
            </p:cNvPr>
            <p:cNvSpPr txBox="1"/>
            <p:nvPr/>
          </p:nvSpPr>
          <p:spPr>
            <a:xfrm>
              <a:off x="347718" y="2123320"/>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Systematika MPZ – vybrané aspekty</a:t>
              </a:r>
            </a:p>
          </p:txBody>
        </p:sp>
      </p:grpSp>
    </p:spTree>
    <p:extLst>
      <p:ext uri="{BB962C8B-B14F-4D97-AF65-F5344CB8AC3E}">
        <p14:creationId xmlns:p14="http://schemas.microsoft.com/office/powerpoint/2010/main" val="41388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D7DE5F00-E50A-4C79-B8DD-4D31CE5D3AD5}"/>
              </a:ext>
            </a:extLst>
          </p:cNvPr>
          <p:cNvGrpSpPr/>
          <p:nvPr/>
        </p:nvGrpSpPr>
        <p:grpSpPr>
          <a:xfrm>
            <a:off x="1135006" y="1464076"/>
            <a:ext cx="6608516" cy="2028600"/>
            <a:chOff x="0" y="236922"/>
            <a:chExt cx="6608516" cy="2028600"/>
          </a:xfrm>
        </p:grpSpPr>
        <p:sp>
          <p:nvSpPr>
            <p:cNvPr id="40" name="Obdélník 39">
              <a:extLst>
                <a:ext uri="{FF2B5EF4-FFF2-40B4-BE49-F238E27FC236}">
                  <a16:creationId xmlns:a16="http://schemas.microsoft.com/office/drawing/2014/main" id="{17490A83-0EAE-494D-AC7C-306AB494F391}"/>
                </a:ext>
              </a:extLst>
            </p:cNvPr>
            <p:cNvSpPr/>
            <p:nvPr/>
          </p:nvSpPr>
          <p:spPr>
            <a:xfrm>
              <a:off x="0" y="236922"/>
              <a:ext cx="6608516" cy="2028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085A876D-850E-40C8-A508-7EB05B563D69}"/>
                </a:ext>
              </a:extLst>
            </p:cNvPr>
            <p:cNvSpPr txBox="1"/>
            <p:nvPr/>
          </p:nvSpPr>
          <p:spPr>
            <a:xfrm>
              <a:off x="0" y="236922"/>
              <a:ext cx="6608516" cy="2028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rozlišuje dle výše předpokládané hodnoty</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zakázky malého rozsahu </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zakázky vyšší hodnoty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Limity zakázek malého rozsahu totožné s limity dle § 27 ZZVZ (tedy 2 mil. Kč bez DPH pro dodávky a služby a 6 mil. Kč bez DPH pro stavební práce)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PH zakázky vyšší hodnoty přesahuje limity stanovené pro zakázku malého rozsahu (principiálně určeno pro zadavatele, kteří nemají v těchto případech povinnost zadávat dle ZZVZ – např. při zadání sektorové veřejné zakázky)</a:t>
              </a:r>
            </a:p>
          </p:txBody>
        </p:sp>
      </p:grpSp>
      <p:grpSp>
        <p:nvGrpSpPr>
          <p:cNvPr id="19" name="Skupina 18">
            <a:extLst>
              <a:ext uri="{FF2B5EF4-FFF2-40B4-BE49-F238E27FC236}">
                <a16:creationId xmlns:a16="http://schemas.microsoft.com/office/drawing/2014/main" id="{E696190B-4F93-4E59-934C-F589161AAEAF}"/>
              </a:ext>
            </a:extLst>
          </p:cNvPr>
          <p:cNvGrpSpPr/>
          <p:nvPr/>
        </p:nvGrpSpPr>
        <p:grpSpPr>
          <a:xfrm>
            <a:off x="1616357" y="1220651"/>
            <a:ext cx="4625961" cy="413280"/>
            <a:chOff x="348615" y="27364"/>
            <a:chExt cx="4625961" cy="413280"/>
          </a:xfrm>
        </p:grpSpPr>
        <p:sp>
          <p:nvSpPr>
            <p:cNvPr id="26" name="Obdélník: se zakulacenými rohy 25">
              <a:extLst>
                <a:ext uri="{FF2B5EF4-FFF2-40B4-BE49-F238E27FC236}">
                  <a16:creationId xmlns:a16="http://schemas.microsoft.com/office/drawing/2014/main" id="{441FADB3-8C55-46AD-A6CB-EF892E059198}"/>
                </a:ext>
              </a:extLst>
            </p:cNvPr>
            <p:cNvSpPr/>
            <p:nvPr/>
          </p:nvSpPr>
          <p:spPr>
            <a:xfrm>
              <a:off x="348615" y="27364"/>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9A7C6C5D-6EBD-419C-8019-4AF44FA0CF83}"/>
                </a:ext>
              </a:extLst>
            </p:cNvPr>
            <p:cNvSpPr txBox="1"/>
            <p:nvPr/>
          </p:nvSpPr>
          <p:spPr>
            <a:xfrm>
              <a:off x="368790" y="47539"/>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Režim zakázky dle předpokládané hodnoty (čl. 6.3 MPZ) </a:t>
              </a:r>
            </a:p>
          </p:txBody>
        </p:sp>
      </p:grpSp>
      <p:grpSp>
        <p:nvGrpSpPr>
          <p:cNvPr id="20" name="Skupina 19">
            <a:extLst>
              <a:ext uri="{FF2B5EF4-FFF2-40B4-BE49-F238E27FC236}">
                <a16:creationId xmlns:a16="http://schemas.microsoft.com/office/drawing/2014/main" id="{32D5BDA9-4790-47B6-BA71-3B0B4E1BB8CC}"/>
              </a:ext>
            </a:extLst>
          </p:cNvPr>
          <p:cNvGrpSpPr/>
          <p:nvPr/>
        </p:nvGrpSpPr>
        <p:grpSpPr>
          <a:xfrm>
            <a:off x="1141761" y="3765919"/>
            <a:ext cx="6608516" cy="1896300"/>
            <a:chOff x="0" y="2547762"/>
            <a:chExt cx="6608516" cy="1896300"/>
          </a:xfrm>
        </p:grpSpPr>
        <p:sp>
          <p:nvSpPr>
            <p:cNvPr id="24" name="Obdélník 23">
              <a:extLst>
                <a:ext uri="{FF2B5EF4-FFF2-40B4-BE49-F238E27FC236}">
                  <a16:creationId xmlns:a16="http://schemas.microsoft.com/office/drawing/2014/main" id="{A8961551-5D8E-4005-BA8D-291842141965}"/>
                </a:ext>
              </a:extLst>
            </p:cNvPr>
            <p:cNvSpPr/>
            <p:nvPr/>
          </p:nvSpPr>
          <p:spPr>
            <a:xfrm>
              <a:off x="0" y="2547762"/>
              <a:ext cx="6608516" cy="18963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5" name="TextovéPole 24">
              <a:extLst>
                <a:ext uri="{FF2B5EF4-FFF2-40B4-BE49-F238E27FC236}">
                  <a16:creationId xmlns:a16="http://schemas.microsoft.com/office/drawing/2014/main" id="{A5657278-F430-4B4D-A1AE-AE5ABA23FCC5}"/>
                </a:ext>
              </a:extLst>
            </p:cNvPr>
            <p:cNvSpPr txBox="1"/>
            <p:nvPr/>
          </p:nvSpPr>
          <p:spPr>
            <a:xfrm>
              <a:off x="0" y="2547762"/>
              <a:ext cx="6608516" cy="1896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může zadat zakázku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v otevřené výzvě (oslovení neomezeného počtu dodavatelů prostřednictvím profilu zadavatele), nebo</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v uzavřené výzvě (oslovení omezeného počtu dodavatelů)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Uzavřenou výzvu lze využít pouze v případě zakázek malého rozsahu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Výjimka pro „</a:t>
              </a:r>
              <a:r>
                <a:rPr lang="cs-CZ" sz="1200" kern="1200" dirty="0" err="1">
                  <a:solidFill>
                    <a:sysClr val="windowText" lastClr="000000">
                      <a:hueOff val="0"/>
                      <a:satOff val="0"/>
                      <a:lumOff val="0"/>
                      <a:alphaOff val="0"/>
                    </a:sysClr>
                  </a:solidFill>
                  <a:latin typeface="Calibri"/>
                  <a:ea typeface="+mn-ea"/>
                  <a:cs typeface="+mn-cs"/>
                </a:rPr>
                <a:t>nezadavatele</a:t>
              </a:r>
              <a:r>
                <a:rPr lang="cs-CZ" sz="1200" kern="1200" dirty="0">
                  <a:solidFill>
                    <a:sysClr val="windowText" lastClr="000000">
                      <a:hueOff val="0"/>
                      <a:satOff val="0"/>
                      <a:lumOff val="0"/>
                      <a:alphaOff val="0"/>
                    </a:sysClr>
                  </a:solidFill>
                  <a:latin typeface="Calibri"/>
                  <a:ea typeface="+mn-ea"/>
                  <a:cs typeface="+mn-cs"/>
                </a:rPr>
                <a:t>“ (§ 4 odst. 1 až 3 ZZVZ) s dotací na zakázku nepřesahující 50 % - v těchto případech lze využít postup v uzavřené výzvě do PH 20 mil. Kč bez DPH</a:t>
              </a:r>
            </a:p>
          </p:txBody>
        </p:sp>
      </p:grpSp>
      <p:grpSp>
        <p:nvGrpSpPr>
          <p:cNvPr id="21" name="Skupina 20">
            <a:extLst>
              <a:ext uri="{FF2B5EF4-FFF2-40B4-BE49-F238E27FC236}">
                <a16:creationId xmlns:a16="http://schemas.microsoft.com/office/drawing/2014/main" id="{71B92BDD-2B16-47A9-90A4-1C83B245BDAA}"/>
              </a:ext>
            </a:extLst>
          </p:cNvPr>
          <p:cNvGrpSpPr/>
          <p:nvPr/>
        </p:nvGrpSpPr>
        <p:grpSpPr>
          <a:xfrm>
            <a:off x="1598167" y="3534409"/>
            <a:ext cx="4625961" cy="413280"/>
            <a:chOff x="330425" y="2341122"/>
            <a:chExt cx="4625961" cy="413280"/>
          </a:xfrm>
        </p:grpSpPr>
        <p:sp>
          <p:nvSpPr>
            <p:cNvPr id="22" name="Obdélník: se zakulacenými rohy 21">
              <a:extLst>
                <a:ext uri="{FF2B5EF4-FFF2-40B4-BE49-F238E27FC236}">
                  <a16:creationId xmlns:a16="http://schemas.microsoft.com/office/drawing/2014/main" id="{6938EA07-CF47-4E9F-82E7-A82121A36E7E}"/>
                </a:ext>
              </a:extLst>
            </p:cNvPr>
            <p:cNvSpPr/>
            <p:nvPr/>
          </p:nvSpPr>
          <p:spPr>
            <a:xfrm>
              <a:off x="330425" y="2341122"/>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3" name="Obdélník: se zakulacenými rohy 10">
              <a:extLst>
                <a:ext uri="{FF2B5EF4-FFF2-40B4-BE49-F238E27FC236}">
                  <a16:creationId xmlns:a16="http://schemas.microsoft.com/office/drawing/2014/main" id="{E2AFBA51-7EE1-4162-BB8D-E7291C55663A}"/>
                </a:ext>
              </a:extLst>
            </p:cNvPr>
            <p:cNvSpPr txBox="1"/>
            <p:nvPr/>
          </p:nvSpPr>
          <p:spPr>
            <a:xfrm>
              <a:off x="350600" y="2361297"/>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Druhy výběrového řízení (čl. 7.1 MPZ)</a:t>
              </a:r>
            </a:p>
          </p:txBody>
        </p:sp>
      </p:grpSp>
    </p:spTree>
    <p:extLst>
      <p:ext uri="{BB962C8B-B14F-4D97-AF65-F5344CB8AC3E}">
        <p14:creationId xmlns:p14="http://schemas.microsoft.com/office/powerpoint/2010/main" val="2205763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MPZ upravuje dále zejména</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Diagram 26">
            <a:extLst>
              <a:ext uri="{FF2B5EF4-FFF2-40B4-BE49-F238E27FC236}">
                <a16:creationId xmlns:a16="http://schemas.microsoft.com/office/drawing/2014/main" id="{DD3F7357-C43E-448C-AC7B-6994000837C8}"/>
              </a:ext>
            </a:extLst>
          </p:cNvPr>
          <p:cNvGraphicFramePr/>
          <p:nvPr>
            <p:extLst>
              <p:ext uri="{D42A27DB-BD31-4B8C-83A1-F6EECF244321}">
                <p14:modId xmlns:p14="http://schemas.microsoft.com/office/powerpoint/2010/main" val="4109259476"/>
              </p:ext>
            </p:extLst>
          </p:nvPr>
        </p:nvGraphicFramePr>
        <p:xfrm>
          <a:off x="1096297" y="1049575"/>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2798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6</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Kontrola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3EC4800B-2DB4-4865-BAEF-5012E15E81D9}"/>
              </a:ext>
            </a:extLst>
          </p:cNvPr>
          <p:cNvGrpSpPr/>
          <p:nvPr/>
        </p:nvGrpSpPr>
        <p:grpSpPr>
          <a:xfrm>
            <a:off x="1129302" y="1542284"/>
            <a:ext cx="6118479" cy="2625161"/>
            <a:chOff x="0" y="1298768"/>
            <a:chExt cx="6118479" cy="2625161"/>
          </a:xfrm>
        </p:grpSpPr>
        <p:sp>
          <p:nvSpPr>
            <p:cNvPr id="13" name="Obdélník 12">
              <a:extLst>
                <a:ext uri="{FF2B5EF4-FFF2-40B4-BE49-F238E27FC236}">
                  <a16:creationId xmlns:a16="http://schemas.microsoft.com/office/drawing/2014/main" id="{D2B1C582-6925-4C75-AF78-CE838375E148}"/>
                </a:ext>
              </a:extLst>
            </p:cNvPr>
            <p:cNvSpPr/>
            <p:nvPr/>
          </p:nvSpPr>
          <p:spPr>
            <a:xfrm>
              <a:off x="0" y="1298768"/>
              <a:ext cx="6118479" cy="262516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TextovéPole 13">
              <a:extLst>
                <a:ext uri="{FF2B5EF4-FFF2-40B4-BE49-F238E27FC236}">
                  <a16:creationId xmlns:a16="http://schemas.microsoft.com/office/drawing/2014/main" id="{A3DDA55F-9FF1-4D30-BFCD-5F061B1605D7}"/>
                </a:ext>
              </a:extLst>
            </p:cNvPr>
            <p:cNvSpPr txBox="1"/>
            <p:nvPr/>
          </p:nvSpPr>
          <p:spPr>
            <a:xfrm>
              <a:off x="0" y="1298768"/>
              <a:ext cx="6118479" cy="26251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4862" tIns="645668" rIns="474862" bIns="99568" numCol="1" spcCol="1270" anchor="t" anchorCtr="0">
              <a:noAutofit/>
            </a:bodyPr>
            <a:lstStyle/>
            <a:p>
              <a:pPr marL="114300" lvl="1" indent="-114300" algn="just" defTabSz="622300">
                <a:lnSpc>
                  <a:spcPct val="90000"/>
                </a:lnSpc>
                <a:spcBef>
                  <a:spcPct val="0"/>
                </a:spcBef>
                <a:spcAft>
                  <a:spcPts val="600"/>
                </a:spcAft>
                <a:buChar char="•"/>
              </a:pPr>
              <a:r>
                <a:rPr lang="cs-CZ" sz="1400" b="1" kern="1200" dirty="0">
                  <a:latin typeface="Calibri" panose="020F0502020204030204" pitchFamily="34" charset="0"/>
                  <a:cs typeface="Calibri" panose="020F0502020204030204" pitchFamily="34" charset="0"/>
                </a:rPr>
                <a:t>Povinnosti stanovují Obecná pravidla pro žadatele a příjemce </a:t>
              </a:r>
              <a:r>
                <a:rPr lang="cs-CZ" sz="1400" kern="1200" dirty="0">
                  <a:latin typeface="Calibri" panose="020F0502020204030204" pitchFamily="34" charset="0"/>
                  <a:cs typeface="Calibri" panose="020F0502020204030204" pitchFamily="34" charset="0"/>
                </a:rPr>
                <a:t>(zejm. kapitola 5 Investiční plánování a zadávání zakázek) </a:t>
              </a:r>
              <a:r>
                <a:rPr lang="cs-CZ" sz="1400" b="1" kern="1200" dirty="0">
                  <a:latin typeface="Calibri" panose="020F0502020204030204" pitchFamily="34" charset="0"/>
                  <a:cs typeface="Calibri" panose="020F0502020204030204" pitchFamily="34" charset="0"/>
                </a:rPr>
                <a:t>+ Podmínky Rozhodnutí o poskytnutí dotace </a:t>
              </a:r>
              <a:r>
                <a:rPr lang="cs-CZ" sz="1400" kern="1200" dirty="0">
                  <a:latin typeface="Calibri" panose="020F0502020204030204" pitchFamily="34" charset="0"/>
                  <a:cs typeface="Calibri" panose="020F0502020204030204" pitchFamily="34" charset="0"/>
                </a:rPr>
                <a:t>(lhůty, finanční opravy…)</a:t>
              </a:r>
              <a:endParaRPr lang="cs-CZ"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Kontrola VZ probíhá průběžně v 6. fázích (v ideálním případě)</a:t>
              </a: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Relevantní dokumentaci o zakázce zadavatel předkládá prostřednictvím MS2014+</a:t>
              </a: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p:txBody>
        </p:sp>
      </p:grpSp>
      <p:grpSp>
        <p:nvGrpSpPr>
          <p:cNvPr id="10" name="Skupina 9">
            <a:extLst>
              <a:ext uri="{FF2B5EF4-FFF2-40B4-BE49-F238E27FC236}">
                <a16:creationId xmlns:a16="http://schemas.microsoft.com/office/drawing/2014/main" id="{7919C9A2-9E03-403F-BEAC-EBBECA3E3491}"/>
              </a:ext>
            </a:extLst>
          </p:cNvPr>
          <p:cNvGrpSpPr/>
          <p:nvPr/>
        </p:nvGrpSpPr>
        <p:grpSpPr>
          <a:xfrm>
            <a:off x="1472126" y="1256511"/>
            <a:ext cx="3543015" cy="634779"/>
            <a:chOff x="342824" y="1012995"/>
            <a:chExt cx="3543015" cy="634779"/>
          </a:xfrm>
        </p:grpSpPr>
        <p:sp>
          <p:nvSpPr>
            <p:cNvPr id="11" name="Obdélník: se zakulacenými rohy 10">
              <a:extLst>
                <a:ext uri="{FF2B5EF4-FFF2-40B4-BE49-F238E27FC236}">
                  <a16:creationId xmlns:a16="http://schemas.microsoft.com/office/drawing/2014/main" id="{E79A6D22-00F5-4D4F-9FED-EE4DDB4DB7C8}"/>
                </a:ext>
              </a:extLst>
            </p:cNvPr>
            <p:cNvSpPr/>
            <p:nvPr/>
          </p:nvSpPr>
          <p:spPr>
            <a:xfrm>
              <a:off x="342824" y="1012995"/>
              <a:ext cx="3543015" cy="63477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Obdélník: se zakulacenými rohy 6">
              <a:extLst>
                <a:ext uri="{FF2B5EF4-FFF2-40B4-BE49-F238E27FC236}">
                  <a16:creationId xmlns:a16="http://schemas.microsoft.com/office/drawing/2014/main" id="{B158C3A6-C01F-44FF-BC70-4477439C7EDA}"/>
                </a:ext>
              </a:extLst>
            </p:cNvPr>
            <p:cNvSpPr txBox="1"/>
            <p:nvPr/>
          </p:nvSpPr>
          <p:spPr>
            <a:xfrm>
              <a:off x="373811" y="1043982"/>
              <a:ext cx="3481041" cy="5728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885" tIns="0" rIns="161885" bIns="0" numCol="1" spcCol="1270" anchor="ctr" anchorCtr="0">
              <a:noAutofit/>
            </a:bodyPr>
            <a:lstStyle/>
            <a:p>
              <a:pPr marL="0" lvl="0" indent="0" algn="l" defTabSz="800100">
                <a:lnSpc>
                  <a:spcPct val="90000"/>
                </a:lnSpc>
                <a:spcBef>
                  <a:spcPct val="0"/>
                </a:spcBef>
                <a:spcAft>
                  <a:spcPct val="35000"/>
                </a:spcAft>
                <a:buNone/>
              </a:pPr>
              <a:r>
                <a:rPr lang="cs-CZ" sz="1800" kern="1200" dirty="0">
                  <a:solidFill>
                    <a:sysClr val="window" lastClr="FFFFFF"/>
                  </a:solidFill>
                  <a:latin typeface="Calibri"/>
                  <a:ea typeface="+mn-ea"/>
                  <a:cs typeface="+mn-cs"/>
                </a:rPr>
                <a:t>Obecný rámec</a:t>
              </a:r>
            </a:p>
          </p:txBody>
        </p:sp>
      </p:grpSp>
    </p:spTree>
    <p:extLst>
      <p:ext uri="{BB962C8B-B14F-4D97-AF65-F5344CB8AC3E}">
        <p14:creationId xmlns:p14="http://schemas.microsoft.com/office/powerpoint/2010/main" val="284965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7</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Fáze Kontrol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Skupina 14">
            <a:extLst>
              <a:ext uri="{FF2B5EF4-FFF2-40B4-BE49-F238E27FC236}">
                <a16:creationId xmlns:a16="http://schemas.microsoft.com/office/drawing/2014/main" id="{4AC848EA-195A-485D-82DA-8F30A97AF5B0}"/>
              </a:ext>
            </a:extLst>
          </p:cNvPr>
          <p:cNvGrpSpPr/>
          <p:nvPr/>
        </p:nvGrpSpPr>
        <p:grpSpPr>
          <a:xfrm>
            <a:off x="2056010" y="1399400"/>
            <a:ext cx="5563989" cy="494010"/>
            <a:chOff x="532010" y="2400"/>
            <a:chExt cx="5563989" cy="494010"/>
          </a:xfrm>
        </p:grpSpPr>
        <p:sp>
          <p:nvSpPr>
            <p:cNvPr id="46" name="Obdélník: se zakulacenými horními rohy 45">
              <a:extLst>
                <a:ext uri="{FF2B5EF4-FFF2-40B4-BE49-F238E27FC236}">
                  <a16:creationId xmlns:a16="http://schemas.microsoft.com/office/drawing/2014/main" id="{E99E8ECE-3B9D-494B-8D5A-C5DD6200FA68}"/>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7" name="Obdélník: se zakulacenými horními rohy 4">
              <a:extLst>
                <a:ext uri="{FF2B5EF4-FFF2-40B4-BE49-F238E27FC236}">
                  <a16:creationId xmlns:a16="http://schemas.microsoft.com/office/drawing/2014/main" id="{803B98C7-9DE7-4D4E-9B07-0C4D55E6F491}"/>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16" name="Skupina 15">
            <a:extLst>
              <a:ext uri="{FF2B5EF4-FFF2-40B4-BE49-F238E27FC236}">
                <a16:creationId xmlns:a16="http://schemas.microsoft.com/office/drawing/2014/main" id="{6512AA43-8747-4EF1-8F84-551018097FEE}"/>
              </a:ext>
            </a:extLst>
          </p:cNvPr>
          <p:cNvGrpSpPr/>
          <p:nvPr/>
        </p:nvGrpSpPr>
        <p:grpSpPr>
          <a:xfrm>
            <a:off x="1524001" y="2059235"/>
            <a:ext cx="532010" cy="760015"/>
            <a:chOff x="1" y="662235"/>
            <a:chExt cx="532010" cy="760015"/>
          </a:xfrm>
        </p:grpSpPr>
        <p:sp>
          <p:nvSpPr>
            <p:cNvPr id="44" name="Šipka: dvojitá 43">
              <a:extLst>
                <a:ext uri="{FF2B5EF4-FFF2-40B4-BE49-F238E27FC236}">
                  <a16:creationId xmlns:a16="http://schemas.microsoft.com/office/drawing/2014/main" id="{8F1035A2-A49D-4148-883F-719D0916637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5" name="Šipka: dvojitá 6">
              <a:extLst>
                <a:ext uri="{FF2B5EF4-FFF2-40B4-BE49-F238E27FC236}">
                  <a16:creationId xmlns:a16="http://schemas.microsoft.com/office/drawing/2014/main" id="{09D15510-018F-4175-94A7-2C07BF421EC5}"/>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17" name="Skupina 16">
            <a:extLst>
              <a:ext uri="{FF2B5EF4-FFF2-40B4-BE49-F238E27FC236}">
                <a16:creationId xmlns:a16="http://schemas.microsoft.com/office/drawing/2014/main" id="{08F0ACFC-F2BF-4DD2-A002-50ADB1436717}"/>
              </a:ext>
            </a:extLst>
          </p:cNvPr>
          <p:cNvGrpSpPr/>
          <p:nvPr/>
        </p:nvGrpSpPr>
        <p:grpSpPr>
          <a:xfrm>
            <a:off x="2056010" y="2059237"/>
            <a:ext cx="5563989" cy="494010"/>
            <a:chOff x="532010" y="662237"/>
            <a:chExt cx="5563989" cy="494010"/>
          </a:xfrm>
        </p:grpSpPr>
        <p:sp>
          <p:nvSpPr>
            <p:cNvPr id="42" name="Obdélník: se zakulacenými horními rohy 41">
              <a:extLst>
                <a:ext uri="{FF2B5EF4-FFF2-40B4-BE49-F238E27FC236}">
                  <a16:creationId xmlns:a16="http://schemas.microsoft.com/office/drawing/2014/main" id="{BC9F10A9-197C-4D6F-92CB-1ADB25D08770}"/>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3" name="Obdélník: se zakulacenými horními rohy 8">
              <a:extLst>
                <a:ext uri="{FF2B5EF4-FFF2-40B4-BE49-F238E27FC236}">
                  <a16:creationId xmlns:a16="http://schemas.microsoft.com/office/drawing/2014/main" id="{A4BDF7AE-6910-440B-B752-F904203FD5D4}"/>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18" name="Skupina 17">
            <a:extLst>
              <a:ext uri="{FF2B5EF4-FFF2-40B4-BE49-F238E27FC236}">
                <a16:creationId xmlns:a16="http://schemas.microsoft.com/office/drawing/2014/main" id="{A5184ADA-A3C1-4C37-BC32-97D64A9132B2}"/>
              </a:ext>
            </a:extLst>
          </p:cNvPr>
          <p:cNvGrpSpPr/>
          <p:nvPr/>
        </p:nvGrpSpPr>
        <p:grpSpPr>
          <a:xfrm>
            <a:off x="1524001" y="2719072"/>
            <a:ext cx="532010" cy="760015"/>
            <a:chOff x="1" y="1322072"/>
            <a:chExt cx="532010" cy="760015"/>
          </a:xfrm>
        </p:grpSpPr>
        <p:sp>
          <p:nvSpPr>
            <p:cNvPr id="40" name="Šipka: dvojitá 39">
              <a:extLst>
                <a:ext uri="{FF2B5EF4-FFF2-40B4-BE49-F238E27FC236}">
                  <a16:creationId xmlns:a16="http://schemas.microsoft.com/office/drawing/2014/main" id="{F688C86A-2E53-4E74-AABC-1B3CE496550E}"/>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1" name="Šipka: dvojitá 10">
              <a:extLst>
                <a:ext uri="{FF2B5EF4-FFF2-40B4-BE49-F238E27FC236}">
                  <a16:creationId xmlns:a16="http://schemas.microsoft.com/office/drawing/2014/main" id="{3CCDFC53-D9D9-4F45-8682-E08A8D76C978}"/>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19" name="Skupina 18">
            <a:extLst>
              <a:ext uri="{FF2B5EF4-FFF2-40B4-BE49-F238E27FC236}">
                <a16:creationId xmlns:a16="http://schemas.microsoft.com/office/drawing/2014/main" id="{52B8BD8C-A8E4-4354-B73B-8476EC84D654}"/>
              </a:ext>
            </a:extLst>
          </p:cNvPr>
          <p:cNvGrpSpPr/>
          <p:nvPr/>
        </p:nvGrpSpPr>
        <p:grpSpPr>
          <a:xfrm>
            <a:off x="2056010" y="2719075"/>
            <a:ext cx="5563989" cy="494010"/>
            <a:chOff x="532010" y="1322075"/>
            <a:chExt cx="5563989" cy="494010"/>
          </a:xfrm>
        </p:grpSpPr>
        <p:sp>
          <p:nvSpPr>
            <p:cNvPr id="38" name="Obdélník: se zakulacenými horními rohy 37">
              <a:extLst>
                <a:ext uri="{FF2B5EF4-FFF2-40B4-BE49-F238E27FC236}">
                  <a16:creationId xmlns:a16="http://schemas.microsoft.com/office/drawing/2014/main" id="{7CB2332E-278B-415E-87B1-4D5A42BB565E}"/>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9" name="Obdélník: se zakulacenými horními rohy 12">
              <a:extLst>
                <a:ext uri="{FF2B5EF4-FFF2-40B4-BE49-F238E27FC236}">
                  <a16:creationId xmlns:a16="http://schemas.microsoft.com/office/drawing/2014/main" id="{132B5591-70EE-4ED2-A283-B085497B6675}"/>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20" name="Skupina 19">
            <a:extLst>
              <a:ext uri="{FF2B5EF4-FFF2-40B4-BE49-F238E27FC236}">
                <a16:creationId xmlns:a16="http://schemas.microsoft.com/office/drawing/2014/main" id="{B9EE02E9-0607-410E-B034-551ADD3CD7BF}"/>
              </a:ext>
            </a:extLst>
          </p:cNvPr>
          <p:cNvGrpSpPr/>
          <p:nvPr/>
        </p:nvGrpSpPr>
        <p:grpSpPr>
          <a:xfrm>
            <a:off x="1524001" y="3378910"/>
            <a:ext cx="532010" cy="760015"/>
            <a:chOff x="1" y="1981910"/>
            <a:chExt cx="532010" cy="760015"/>
          </a:xfrm>
        </p:grpSpPr>
        <p:sp>
          <p:nvSpPr>
            <p:cNvPr id="36" name="Šipka: dvojitá 35">
              <a:extLst>
                <a:ext uri="{FF2B5EF4-FFF2-40B4-BE49-F238E27FC236}">
                  <a16:creationId xmlns:a16="http://schemas.microsoft.com/office/drawing/2014/main" id="{6D4596E4-EDF8-4E8D-87D9-9D1B09F26AF2}"/>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7" name="Šipka: dvojitá 14">
              <a:extLst>
                <a:ext uri="{FF2B5EF4-FFF2-40B4-BE49-F238E27FC236}">
                  <a16:creationId xmlns:a16="http://schemas.microsoft.com/office/drawing/2014/main" id="{40D2B225-A154-43AD-88BF-DCBDF475F047}"/>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21" name="Skupina 20">
            <a:extLst>
              <a:ext uri="{FF2B5EF4-FFF2-40B4-BE49-F238E27FC236}">
                <a16:creationId xmlns:a16="http://schemas.microsoft.com/office/drawing/2014/main" id="{F905137D-4460-4600-997A-D4E4422F44B5}"/>
              </a:ext>
            </a:extLst>
          </p:cNvPr>
          <p:cNvGrpSpPr/>
          <p:nvPr/>
        </p:nvGrpSpPr>
        <p:grpSpPr>
          <a:xfrm>
            <a:off x="2056010" y="3378912"/>
            <a:ext cx="5563989" cy="494010"/>
            <a:chOff x="532010" y="1981912"/>
            <a:chExt cx="5563989" cy="494010"/>
          </a:xfrm>
        </p:grpSpPr>
        <p:sp>
          <p:nvSpPr>
            <p:cNvPr id="34" name="Obdélník: se zakulacenými horními rohy 33">
              <a:extLst>
                <a:ext uri="{FF2B5EF4-FFF2-40B4-BE49-F238E27FC236}">
                  <a16:creationId xmlns:a16="http://schemas.microsoft.com/office/drawing/2014/main" id="{7E35B00A-F98F-49C4-98DF-430CC6CF3A02}"/>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5" name="Obdélník: se zakulacenými horními rohy 16">
              <a:extLst>
                <a:ext uri="{FF2B5EF4-FFF2-40B4-BE49-F238E27FC236}">
                  <a16:creationId xmlns:a16="http://schemas.microsoft.com/office/drawing/2014/main" id="{9DB43BD8-94FC-45D5-8605-A19F4203D042}"/>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22" name="Skupina 21">
            <a:extLst>
              <a:ext uri="{FF2B5EF4-FFF2-40B4-BE49-F238E27FC236}">
                <a16:creationId xmlns:a16="http://schemas.microsoft.com/office/drawing/2014/main" id="{51943BFA-45C6-4782-BCC7-62A363B1C05C}"/>
              </a:ext>
            </a:extLst>
          </p:cNvPr>
          <p:cNvGrpSpPr/>
          <p:nvPr/>
        </p:nvGrpSpPr>
        <p:grpSpPr>
          <a:xfrm>
            <a:off x="1524001" y="4038747"/>
            <a:ext cx="532010" cy="760015"/>
            <a:chOff x="1" y="2641747"/>
            <a:chExt cx="532010" cy="760015"/>
          </a:xfrm>
        </p:grpSpPr>
        <p:sp>
          <p:nvSpPr>
            <p:cNvPr id="32" name="Šipka: dvojitá 31">
              <a:extLst>
                <a:ext uri="{FF2B5EF4-FFF2-40B4-BE49-F238E27FC236}">
                  <a16:creationId xmlns:a16="http://schemas.microsoft.com/office/drawing/2014/main" id="{0513E1FC-AB41-4EB5-ABFC-126DBA51AA36}"/>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3" name="Šipka: dvojitá 18">
              <a:extLst>
                <a:ext uri="{FF2B5EF4-FFF2-40B4-BE49-F238E27FC236}">
                  <a16:creationId xmlns:a16="http://schemas.microsoft.com/office/drawing/2014/main" id="{42F50A80-9EC3-4AA4-98A7-F66099EA3557}"/>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23" name="Skupina 22">
            <a:extLst>
              <a:ext uri="{FF2B5EF4-FFF2-40B4-BE49-F238E27FC236}">
                <a16:creationId xmlns:a16="http://schemas.microsoft.com/office/drawing/2014/main" id="{88D8143B-DF1B-44A5-9391-7F276A93E147}"/>
              </a:ext>
            </a:extLst>
          </p:cNvPr>
          <p:cNvGrpSpPr/>
          <p:nvPr/>
        </p:nvGrpSpPr>
        <p:grpSpPr>
          <a:xfrm>
            <a:off x="2056010" y="4038748"/>
            <a:ext cx="5563989" cy="494010"/>
            <a:chOff x="532010" y="2641748"/>
            <a:chExt cx="5563989" cy="494010"/>
          </a:xfrm>
        </p:grpSpPr>
        <p:sp>
          <p:nvSpPr>
            <p:cNvPr id="30" name="Obdélník: se zakulacenými horními rohy 29">
              <a:extLst>
                <a:ext uri="{FF2B5EF4-FFF2-40B4-BE49-F238E27FC236}">
                  <a16:creationId xmlns:a16="http://schemas.microsoft.com/office/drawing/2014/main" id="{B46DA209-890C-4B8D-B5BD-E9D3A307F9E1}"/>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1" name="Obdélník: se zakulacenými horními rohy 20">
              <a:extLst>
                <a:ext uri="{FF2B5EF4-FFF2-40B4-BE49-F238E27FC236}">
                  <a16:creationId xmlns:a16="http://schemas.microsoft.com/office/drawing/2014/main" id="{CE156ED9-9014-4794-B60C-233AE3B17737}"/>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24" name="Skupina 23">
            <a:extLst>
              <a:ext uri="{FF2B5EF4-FFF2-40B4-BE49-F238E27FC236}">
                <a16:creationId xmlns:a16="http://schemas.microsoft.com/office/drawing/2014/main" id="{079BE578-3AB4-4F54-AAEC-610E35B831A4}"/>
              </a:ext>
            </a:extLst>
          </p:cNvPr>
          <p:cNvGrpSpPr/>
          <p:nvPr/>
        </p:nvGrpSpPr>
        <p:grpSpPr>
          <a:xfrm>
            <a:off x="1524001" y="4698584"/>
            <a:ext cx="532010" cy="760015"/>
            <a:chOff x="1" y="3301584"/>
            <a:chExt cx="532010" cy="760015"/>
          </a:xfrm>
        </p:grpSpPr>
        <p:sp>
          <p:nvSpPr>
            <p:cNvPr id="28" name="Šipka: dvojitá 27">
              <a:extLst>
                <a:ext uri="{FF2B5EF4-FFF2-40B4-BE49-F238E27FC236}">
                  <a16:creationId xmlns:a16="http://schemas.microsoft.com/office/drawing/2014/main" id="{E7706A87-592D-45C3-B82A-E4CDC47BB1F4}"/>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9" name="Šipka: dvojitá 22">
              <a:extLst>
                <a:ext uri="{FF2B5EF4-FFF2-40B4-BE49-F238E27FC236}">
                  <a16:creationId xmlns:a16="http://schemas.microsoft.com/office/drawing/2014/main" id="{72CA5CFF-A4C6-4B3C-A5F5-F6F7DB00D0C8}"/>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25" name="Skupina 24">
            <a:extLst>
              <a:ext uri="{FF2B5EF4-FFF2-40B4-BE49-F238E27FC236}">
                <a16:creationId xmlns:a16="http://schemas.microsoft.com/office/drawing/2014/main" id="{E9E8EDD5-8EAF-4098-BD30-4E444A47B205}"/>
              </a:ext>
            </a:extLst>
          </p:cNvPr>
          <p:cNvGrpSpPr/>
          <p:nvPr/>
        </p:nvGrpSpPr>
        <p:grpSpPr>
          <a:xfrm>
            <a:off x="2056010" y="4698585"/>
            <a:ext cx="5563989" cy="494010"/>
            <a:chOff x="532010" y="3301585"/>
            <a:chExt cx="5563989" cy="494010"/>
          </a:xfrm>
        </p:grpSpPr>
        <p:sp>
          <p:nvSpPr>
            <p:cNvPr id="26" name="Obdélník: se zakulacenými horními rohy 25">
              <a:extLst>
                <a:ext uri="{FF2B5EF4-FFF2-40B4-BE49-F238E27FC236}">
                  <a16:creationId xmlns:a16="http://schemas.microsoft.com/office/drawing/2014/main" id="{FEF82E34-B32D-4003-B3EE-B97A41831731}"/>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7" name="Obdélník: se zakulacenými horními rohy 24">
              <a:extLst>
                <a:ext uri="{FF2B5EF4-FFF2-40B4-BE49-F238E27FC236}">
                  <a16:creationId xmlns:a16="http://schemas.microsoft.com/office/drawing/2014/main" id="{E268CF31-1B88-46BF-A459-D85E3523DE7C}"/>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grpSp>
        <p:nvGrpSpPr>
          <p:cNvPr id="81" name="Skupina 80">
            <a:extLst>
              <a:ext uri="{FF2B5EF4-FFF2-40B4-BE49-F238E27FC236}">
                <a16:creationId xmlns:a16="http://schemas.microsoft.com/office/drawing/2014/main" id="{020D2A67-CFD9-4718-92F6-7E08D34C8F16}"/>
              </a:ext>
            </a:extLst>
          </p:cNvPr>
          <p:cNvGrpSpPr/>
          <p:nvPr/>
        </p:nvGrpSpPr>
        <p:grpSpPr>
          <a:xfrm>
            <a:off x="1524001" y="1399399"/>
            <a:ext cx="532010" cy="760015"/>
            <a:chOff x="1" y="2398"/>
            <a:chExt cx="532010" cy="760015"/>
          </a:xfrm>
        </p:grpSpPr>
        <p:sp>
          <p:nvSpPr>
            <p:cNvPr id="115" name="Šipka: dvojitá 114">
              <a:extLst>
                <a:ext uri="{FF2B5EF4-FFF2-40B4-BE49-F238E27FC236}">
                  <a16:creationId xmlns:a16="http://schemas.microsoft.com/office/drawing/2014/main" id="{2E07DDED-EC90-4285-8FDA-453AF5113BD4}"/>
                </a:ext>
              </a:extLst>
            </p:cNvPr>
            <p:cNvSpPr/>
            <p:nvPr/>
          </p:nvSpPr>
          <p:spPr>
            <a:xfrm rot="5400000">
              <a:off x="-114002" y="116401"/>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6" name="Šipka: dvojitá 4">
              <a:extLst>
                <a:ext uri="{FF2B5EF4-FFF2-40B4-BE49-F238E27FC236}">
                  <a16:creationId xmlns:a16="http://schemas.microsoft.com/office/drawing/2014/main" id="{08E9FB5C-2092-41F7-84F5-3F6958E7C1AB}"/>
                </a:ext>
              </a:extLst>
            </p:cNvPr>
            <p:cNvSpPr txBox="1"/>
            <p:nvPr/>
          </p:nvSpPr>
          <p:spPr>
            <a:xfrm>
              <a:off x="1" y="268403"/>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1. fáze</a:t>
              </a:r>
            </a:p>
          </p:txBody>
        </p:sp>
      </p:grpSp>
      <p:grpSp>
        <p:nvGrpSpPr>
          <p:cNvPr id="82" name="Skupina 81">
            <a:extLst>
              <a:ext uri="{FF2B5EF4-FFF2-40B4-BE49-F238E27FC236}">
                <a16:creationId xmlns:a16="http://schemas.microsoft.com/office/drawing/2014/main" id="{6A234DBE-2ED1-454C-B0F2-1789B75B2645}"/>
              </a:ext>
            </a:extLst>
          </p:cNvPr>
          <p:cNvGrpSpPr/>
          <p:nvPr/>
        </p:nvGrpSpPr>
        <p:grpSpPr>
          <a:xfrm>
            <a:off x="2056010" y="1399401"/>
            <a:ext cx="5563989" cy="494010"/>
            <a:chOff x="532010" y="2400"/>
            <a:chExt cx="5563989" cy="494010"/>
          </a:xfrm>
        </p:grpSpPr>
        <p:sp>
          <p:nvSpPr>
            <p:cNvPr id="113" name="Obdélník: se zakulacenými horními rohy 112">
              <a:extLst>
                <a:ext uri="{FF2B5EF4-FFF2-40B4-BE49-F238E27FC236}">
                  <a16:creationId xmlns:a16="http://schemas.microsoft.com/office/drawing/2014/main" id="{83E7FB2D-EC3C-4A02-A73C-FD15CC1713B1}"/>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4" name="Obdélník: se zakulacenými horními rohy 6">
              <a:extLst>
                <a:ext uri="{FF2B5EF4-FFF2-40B4-BE49-F238E27FC236}">
                  <a16:creationId xmlns:a16="http://schemas.microsoft.com/office/drawing/2014/main" id="{B00468A1-F19E-4FA8-8870-3EC585C449CA}"/>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83" name="Skupina 82">
            <a:extLst>
              <a:ext uri="{FF2B5EF4-FFF2-40B4-BE49-F238E27FC236}">
                <a16:creationId xmlns:a16="http://schemas.microsoft.com/office/drawing/2014/main" id="{D9792629-8AD1-485F-9E01-B2272B0EF397}"/>
              </a:ext>
            </a:extLst>
          </p:cNvPr>
          <p:cNvGrpSpPr/>
          <p:nvPr/>
        </p:nvGrpSpPr>
        <p:grpSpPr>
          <a:xfrm>
            <a:off x="1524001" y="2059236"/>
            <a:ext cx="532010" cy="760015"/>
            <a:chOff x="1" y="662235"/>
            <a:chExt cx="532010" cy="760015"/>
          </a:xfrm>
        </p:grpSpPr>
        <p:sp>
          <p:nvSpPr>
            <p:cNvPr id="111" name="Šipka: dvojitá 110">
              <a:extLst>
                <a:ext uri="{FF2B5EF4-FFF2-40B4-BE49-F238E27FC236}">
                  <a16:creationId xmlns:a16="http://schemas.microsoft.com/office/drawing/2014/main" id="{6C7D42E2-AA92-4C0A-B118-ECBBAFB5333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2" name="Šipka: dvojitá 8">
              <a:extLst>
                <a:ext uri="{FF2B5EF4-FFF2-40B4-BE49-F238E27FC236}">
                  <a16:creationId xmlns:a16="http://schemas.microsoft.com/office/drawing/2014/main" id="{15748343-BE69-461D-B4A6-184F0F6B22D6}"/>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84" name="Skupina 83">
            <a:extLst>
              <a:ext uri="{FF2B5EF4-FFF2-40B4-BE49-F238E27FC236}">
                <a16:creationId xmlns:a16="http://schemas.microsoft.com/office/drawing/2014/main" id="{FEC62495-76F1-4FDA-9DEC-680B81AAAB17}"/>
              </a:ext>
            </a:extLst>
          </p:cNvPr>
          <p:cNvGrpSpPr/>
          <p:nvPr/>
        </p:nvGrpSpPr>
        <p:grpSpPr>
          <a:xfrm>
            <a:off x="2056010" y="2059238"/>
            <a:ext cx="5563989" cy="494010"/>
            <a:chOff x="532010" y="662237"/>
            <a:chExt cx="5563989" cy="494010"/>
          </a:xfrm>
        </p:grpSpPr>
        <p:sp>
          <p:nvSpPr>
            <p:cNvPr id="109" name="Obdélník: se zakulacenými horními rohy 108">
              <a:extLst>
                <a:ext uri="{FF2B5EF4-FFF2-40B4-BE49-F238E27FC236}">
                  <a16:creationId xmlns:a16="http://schemas.microsoft.com/office/drawing/2014/main" id="{322D7830-8CBD-428C-B25E-1E4F6A80508D}"/>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0" name="Obdélník: se zakulacenými horními rohy 10">
              <a:extLst>
                <a:ext uri="{FF2B5EF4-FFF2-40B4-BE49-F238E27FC236}">
                  <a16:creationId xmlns:a16="http://schemas.microsoft.com/office/drawing/2014/main" id="{7C544FDA-F60D-4523-949D-206A1C4EE528}"/>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85" name="Skupina 84">
            <a:extLst>
              <a:ext uri="{FF2B5EF4-FFF2-40B4-BE49-F238E27FC236}">
                <a16:creationId xmlns:a16="http://schemas.microsoft.com/office/drawing/2014/main" id="{6013BBA5-A475-4F90-A942-DC6D372A877F}"/>
              </a:ext>
            </a:extLst>
          </p:cNvPr>
          <p:cNvGrpSpPr/>
          <p:nvPr/>
        </p:nvGrpSpPr>
        <p:grpSpPr>
          <a:xfrm>
            <a:off x="1524001" y="2719073"/>
            <a:ext cx="532010" cy="760015"/>
            <a:chOff x="1" y="1322072"/>
            <a:chExt cx="532010" cy="760015"/>
          </a:xfrm>
        </p:grpSpPr>
        <p:sp>
          <p:nvSpPr>
            <p:cNvPr id="107" name="Šipka: dvojitá 106">
              <a:extLst>
                <a:ext uri="{FF2B5EF4-FFF2-40B4-BE49-F238E27FC236}">
                  <a16:creationId xmlns:a16="http://schemas.microsoft.com/office/drawing/2014/main" id="{380A93CB-1AB0-4803-B731-21C789A004EC}"/>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8" name="Šipka: dvojitá 12">
              <a:extLst>
                <a:ext uri="{FF2B5EF4-FFF2-40B4-BE49-F238E27FC236}">
                  <a16:creationId xmlns:a16="http://schemas.microsoft.com/office/drawing/2014/main" id="{47477AA8-8500-434D-80A0-6AF8D9022872}"/>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86" name="Skupina 85">
            <a:extLst>
              <a:ext uri="{FF2B5EF4-FFF2-40B4-BE49-F238E27FC236}">
                <a16:creationId xmlns:a16="http://schemas.microsoft.com/office/drawing/2014/main" id="{CE9413A4-E18A-4B07-8159-8E6D506E5375}"/>
              </a:ext>
            </a:extLst>
          </p:cNvPr>
          <p:cNvGrpSpPr/>
          <p:nvPr/>
        </p:nvGrpSpPr>
        <p:grpSpPr>
          <a:xfrm>
            <a:off x="2056010" y="2719076"/>
            <a:ext cx="5563989" cy="494010"/>
            <a:chOff x="532010" y="1322075"/>
            <a:chExt cx="5563989" cy="494010"/>
          </a:xfrm>
        </p:grpSpPr>
        <p:sp>
          <p:nvSpPr>
            <p:cNvPr id="105" name="Obdélník: se zakulacenými horními rohy 104">
              <a:extLst>
                <a:ext uri="{FF2B5EF4-FFF2-40B4-BE49-F238E27FC236}">
                  <a16:creationId xmlns:a16="http://schemas.microsoft.com/office/drawing/2014/main" id="{67A66B6C-C436-4A8C-BBD5-4F9AFF2F41AC}"/>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6" name="Obdélník: se zakulacenými horními rohy 14">
              <a:extLst>
                <a:ext uri="{FF2B5EF4-FFF2-40B4-BE49-F238E27FC236}">
                  <a16:creationId xmlns:a16="http://schemas.microsoft.com/office/drawing/2014/main" id="{6AD5FD36-6B78-4F0F-A5D4-8201082E112B}"/>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87" name="Skupina 86">
            <a:extLst>
              <a:ext uri="{FF2B5EF4-FFF2-40B4-BE49-F238E27FC236}">
                <a16:creationId xmlns:a16="http://schemas.microsoft.com/office/drawing/2014/main" id="{30F62135-DA71-4745-887D-7D80120B551F}"/>
              </a:ext>
            </a:extLst>
          </p:cNvPr>
          <p:cNvGrpSpPr/>
          <p:nvPr/>
        </p:nvGrpSpPr>
        <p:grpSpPr>
          <a:xfrm>
            <a:off x="1524001" y="3378911"/>
            <a:ext cx="532010" cy="760015"/>
            <a:chOff x="1" y="1981910"/>
            <a:chExt cx="532010" cy="760015"/>
          </a:xfrm>
        </p:grpSpPr>
        <p:sp>
          <p:nvSpPr>
            <p:cNvPr id="103" name="Šipka: dvojitá 102">
              <a:extLst>
                <a:ext uri="{FF2B5EF4-FFF2-40B4-BE49-F238E27FC236}">
                  <a16:creationId xmlns:a16="http://schemas.microsoft.com/office/drawing/2014/main" id="{368FC086-7AA4-41F0-B35F-81399EBAA2B0}"/>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4" name="Šipka: dvojitá 16">
              <a:extLst>
                <a:ext uri="{FF2B5EF4-FFF2-40B4-BE49-F238E27FC236}">
                  <a16:creationId xmlns:a16="http://schemas.microsoft.com/office/drawing/2014/main" id="{C7C06AA7-D9FA-4D04-A0DC-0B7EF3F15A1F}"/>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88" name="Skupina 87">
            <a:extLst>
              <a:ext uri="{FF2B5EF4-FFF2-40B4-BE49-F238E27FC236}">
                <a16:creationId xmlns:a16="http://schemas.microsoft.com/office/drawing/2014/main" id="{47F6F0A9-53B5-47FF-83B9-22318DF6D4B8}"/>
              </a:ext>
            </a:extLst>
          </p:cNvPr>
          <p:cNvGrpSpPr/>
          <p:nvPr/>
        </p:nvGrpSpPr>
        <p:grpSpPr>
          <a:xfrm>
            <a:off x="2056010" y="3378913"/>
            <a:ext cx="5563989" cy="494010"/>
            <a:chOff x="532010" y="1981912"/>
            <a:chExt cx="5563989" cy="494010"/>
          </a:xfrm>
        </p:grpSpPr>
        <p:sp>
          <p:nvSpPr>
            <p:cNvPr id="101" name="Obdélník: se zakulacenými horními rohy 100">
              <a:extLst>
                <a:ext uri="{FF2B5EF4-FFF2-40B4-BE49-F238E27FC236}">
                  <a16:creationId xmlns:a16="http://schemas.microsoft.com/office/drawing/2014/main" id="{C80D6690-FCA1-492C-B9DC-047517E44A74}"/>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2" name="Obdélník: se zakulacenými horními rohy 18">
              <a:extLst>
                <a:ext uri="{FF2B5EF4-FFF2-40B4-BE49-F238E27FC236}">
                  <a16:creationId xmlns:a16="http://schemas.microsoft.com/office/drawing/2014/main" id="{026064B8-BF58-447E-B60E-E4A6E3C126F4}"/>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89" name="Skupina 88">
            <a:extLst>
              <a:ext uri="{FF2B5EF4-FFF2-40B4-BE49-F238E27FC236}">
                <a16:creationId xmlns:a16="http://schemas.microsoft.com/office/drawing/2014/main" id="{D80A516F-F15A-42A7-9441-DD462C2EA198}"/>
              </a:ext>
            </a:extLst>
          </p:cNvPr>
          <p:cNvGrpSpPr/>
          <p:nvPr/>
        </p:nvGrpSpPr>
        <p:grpSpPr>
          <a:xfrm>
            <a:off x="1524001" y="4038748"/>
            <a:ext cx="532010" cy="760015"/>
            <a:chOff x="1" y="2641747"/>
            <a:chExt cx="532010" cy="760015"/>
          </a:xfrm>
        </p:grpSpPr>
        <p:sp>
          <p:nvSpPr>
            <p:cNvPr id="99" name="Šipka: dvojitá 98">
              <a:extLst>
                <a:ext uri="{FF2B5EF4-FFF2-40B4-BE49-F238E27FC236}">
                  <a16:creationId xmlns:a16="http://schemas.microsoft.com/office/drawing/2014/main" id="{106B8AB8-2F69-4062-8E83-B0FEF2147B7F}"/>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0" name="Šipka: dvojitá 20">
              <a:extLst>
                <a:ext uri="{FF2B5EF4-FFF2-40B4-BE49-F238E27FC236}">
                  <a16:creationId xmlns:a16="http://schemas.microsoft.com/office/drawing/2014/main" id="{DAFE5B0F-D34D-4B18-B23A-38D1761DD6D1}"/>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90" name="Skupina 89">
            <a:extLst>
              <a:ext uri="{FF2B5EF4-FFF2-40B4-BE49-F238E27FC236}">
                <a16:creationId xmlns:a16="http://schemas.microsoft.com/office/drawing/2014/main" id="{F5F41629-823C-421E-8DE3-124A3A83DBBF}"/>
              </a:ext>
            </a:extLst>
          </p:cNvPr>
          <p:cNvGrpSpPr/>
          <p:nvPr/>
        </p:nvGrpSpPr>
        <p:grpSpPr>
          <a:xfrm>
            <a:off x="2056010" y="4038749"/>
            <a:ext cx="5563989" cy="494010"/>
            <a:chOff x="532010" y="2641748"/>
            <a:chExt cx="5563989" cy="494010"/>
          </a:xfrm>
        </p:grpSpPr>
        <p:sp>
          <p:nvSpPr>
            <p:cNvPr id="97" name="Obdélník: se zakulacenými horními rohy 96">
              <a:extLst>
                <a:ext uri="{FF2B5EF4-FFF2-40B4-BE49-F238E27FC236}">
                  <a16:creationId xmlns:a16="http://schemas.microsoft.com/office/drawing/2014/main" id="{AF0C9AC4-8A33-415C-9C4F-872B50B76272}"/>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8" name="Obdélník: se zakulacenými horními rohy 22">
              <a:extLst>
                <a:ext uri="{FF2B5EF4-FFF2-40B4-BE49-F238E27FC236}">
                  <a16:creationId xmlns:a16="http://schemas.microsoft.com/office/drawing/2014/main" id="{661B5390-CB46-4A82-A9B2-1F7C09870E1D}"/>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91" name="Skupina 90">
            <a:extLst>
              <a:ext uri="{FF2B5EF4-FFF2-40B4-BE49-F238E27FC236}">
                <a16:creationId xmlns:a16="http://schemas.microsoft.com/office/drawing/2014/main" id="{1639FBA3-D542-4BDA-A3F4-EBA6D47F7BBC}"/>
              </a:ext>
            </a:extLst>
          </p:cNvPr>
          <p:cNvGrpSpPr/>
          <p:nvPr/>
        </p:nvGrpSpPr>
        <p:grpSpPr>
          <a:xfrm>
            <a:off x="1524001" y="4698585"/>
            <a:ext cx="532010" cy="760015"/>
            <a:chOff x="1" y="3301584"/>
            <a:chExt cx="532010" cy="760015"/>
          </a:xfrm>
        </p:grpSpPr>
        <p:sp>
          <p:nvSpPr>
            <p:cNvPr id="95" name="Šipka: dvojitá 94">
              <a:extLst>
                <a:ext uri="{FF2B5EF4-FFF2-40B4-BE49-F238E27FC236}">
                  <a16:creationId xmlns:a16="http://schemas.microsoft.com/office/drawing/2014/main" id="{998113AB-A0CC-40B3-9A06-D95781F4C7BD}"/>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6" name="Šipka: dvojitá 24">
              <a:extLst>
                <a:ext uri="{FF2B5EF4-FFF2-40B4-BE49-F238E27FC236}">
                  <a16:creationId xmlns:a16="http://schemas.microsoft.com/office/drawing/2014/main" id="{21F833FB-01BF-455E-AC0E-52AC131B5B1B}"/>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92" name="Skupina 91">
            <a:extLst>
              <a:ext uri="{FF2B5EF4-FFF2-40B4-BE49-F238E27FC236}">
                <a16:creationId xmlns:a16="http://schemas.microsoft.com/office/drawing/2014/main" id="{805D2CBE-47F5-4BF7-A6AB-A00CEE6716CC}"/>
              </a:ext>
            </a:extLst>
          </p:cNvPr>
          <p:cNvGrpSpPr/>
          <p:nvPr/>
        </p:nvGrpSpPr>
        <p:grpSpPr>
          <a:xfrm>
            <a:off x="2056010" y="4698586"/>
            <a:ext cx="5563989" cy="494010"/>
            <a:chOff x="532010" y="3301585"/>
            <a:chExt cx="5563989" cy="494010"/>
          </a:xfrm>
        </p:grpSpPr>
        <p:sp>
          <p:nvSpPr>
            <p:cNvPr id="93" name="Obdélník: se zakulacenými horními rohy 92">
              <a:extLst>
                <a:ext uri="{FF2B5EF4-FFF2-40B4-BE49-F238E27FC236}">
                  <a16:creationId xmlns:a16="http://schemas.microsoft.com/office/drawing/2014/main" id="{5BFDAC82-7E16-4762-AA13-2213D41D8647}"/>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4" name="Obdélník: se zakulacenými horními rohy 26">
              <a:extLst>
                <a:ext uri="{FF2B5EF4-FFF2-40B4-BE49-F238E27FC236}">
                  <a16:creationId xmlns:a16="http://schemas.microsoft.com/office/drawing/2014/main" id="{010A5F37-94D5-4570-8FA0-32FA232104C2}"/>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spTree>
    <p:extLst>
      <p:ext uri="{BB962C8B-B14F-4D97-AF65-F5344CB8AC3E}">
        <p14:creationId xmlns:p14="http://schemas.microsoft.com/office/powerpoint/2010/main" val="237917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8</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600" cap="all" dirty="0">
                <a:latin typeface="Calibri"/>
              </a:rPr>
              <a:t>Proces </a:t>
            </a:r>
            <a:r>
              <a:rPr lang="cs-CZ" sz="2600" cap="all" dirty="0" err="1">
                <a:latin typeface="Calibri"/>
              </a:rPr>
              <a:t>koNzultací</a:t>
            </a:r>
            <a:r>
              <a:rPr lang="cs-CZ" sz="2600" cap="all" dirty="0">
                <a:latin typeface="Calibri"/>
              </a:rPr>
              <a:t>/</a:t>
            </a:r>
            <a:r>
              <a:rPr lang="cs-CZ" sz="2600" cap="all" dirty="0" err="1">
                <a:latin typeface="Calibri"/>
              </a:rPr>
              <a:t>KontrolY</a:t>
            </a:r>
            <a:r>
              <a:rPr lang="cs-CZ" sz="2600" cap="all" dirty="0">
                <a:latin typeface="Calibri"/>
              </a:rPr>
              <a:t> veřejných zakázek</a:t>
            </a:r>
            <a:endParaRPr lang="en-US" sz="26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5" name="Diagram 74">
            <a:extLst>
              <a:ext uri="{FF2B5EF4-FFF2-40B4-BE49-F238E27FC236}">
                <a16:creationId xmlns:a16="http://schemas.microsoft.com/office/drawing/2014/main" id="{BEB1465D-8579-4961-AB81-983CC0C5BA52}"/>
              </a:ext>
            </a:extLst>
          </p:cNvPr>
          <p:cNvGraphicFramePr/>
          <p:nvPr>
            <p:extLst>
              <p:ext uri="{D42A27DB-BD31-4B8C-83A1-F6EECF244321}">
                <p14:modId xmlns:p14="http://schemas.microsoft.com/office/powerpoint/2010/main" val="93903516"/>
              </p:ext>
            </p:extLst>
          </p:nvPr>
        </p:nvGraphicFramePr>
        <p:xfrm>
          <a:off x="293383" y="1779356"/>
          <a:ext cx="8557234" cy="3431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021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9</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422600" y="1888269"/>
            <a:ext cx="6608516" cy="1645875"/>
            <a:chOff x="0" y="312677"/>
            <a:chExt cx="6608516" cy="1645875"/>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0" y="312677"/>
              <a:ext cx="6608516"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vymezení předmětu veřejné zakázky může dojít k porušení § 18 ZZVZ a základních zásad dle § 6 ZZVZ zejména v případě: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zadavatel rozdělí jednu VZ tak, že dojde ke snížení PH pod limity stanovené ZZVZ (např. přístroje tvořící pracoviště magnetické rezonance)</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diskriminační sloučení předmětu </a:t>
              </a:r>
              <a:r>
                <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VZ (</a:t>
              </a:r>
              <a:r>
                <a:rPr lang="cs-CZ" sz="1200" kern="1200" dirty="0">
                  <a:latin typeface="Calibri" panose="020F0502020204030204" pitchFamily="34" charset="0"/>
                  <a:cs typeface="Calibri" panose="020F0502020204030204" pitchFamily="34" charset="0"/>
                </a:rPr>
                <a:t>např. sloučení přístrojů a vybavení pro rehabilitaci tak, že omezí okruh dodavatelů).</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71215" y="1603870"/>
            <a:ext cx="4625961" cy="560880"/>
            <a:chOff x="348615" y="28278"/>
            <a:chExt cx="4625961" cy="560880"/>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48615" y="28278"/>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75995" y="55658"/>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předmětu veřejné zakázky (funkčního celku)</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3917184"/>
            <a:ext cx="6608516" cy="1406475"/>
            <a:chOff x="0" y="2341592"/>
            <a:chExt cx="6608516" cy="1406475"/>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341592"/>
              <a:ext cx="6608516" cy="14064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Porušení § 36 odst. 1 ZZVZ a zásady zákazu diskriminace příliš „úzkým“ vymezením technických podmínek (obvykle směřujícím k jednomu výrobku).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např. požadavek u nabíječky akumulátorů pro operační vrtačku na „jednoduché ovládání bez tlačítek, spínačů“ = takový požadavek na nabíječku bez tlačítek je však zcela neopodstatněný a z medicínského pohledu nedůležitý</a:t>
              </a: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5" y="3636745"/>
            <a:ext cx="4625961" cy="560880"/>
            <a:chOff x="330425" y="2061153"/>
            <a:chExt cx="4625961"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technických parametrů předmětu plnění</a:t>
              </a:r>
            </a:p>
          </p:txBody>
        </p:sp>
      </p:grpSp>
    </p:spTree>
    <p:extLst>
      <p:ext uri="{BB962C8B-B14F-4D97-AF65-F5344CB8AC3E}">
        <p14:creationId xmlns:p14="http://schemas.microsoft.com/office/powerpoint/2010/main" val="3916706225"/>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CRR template</Template>
  <TotalTime>360</TotalTime>
  <Words>2156</Words>
  <Application>Microsoft Office PowerPoint</Application>
  <PresentationFormat>Předvádění na obrazovce (4:3)</PresentationFormat>
  <Paragraphs>183</Paragraphs>
  <Slides>16</Slides>
  <Notes>15</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CRR template</vt:lpstr>
      <vt:lpstr>Seminář pro žadatele REACT–EU  Veřejné zakázky – zadávání a kontrola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Vám za pozornost.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Mertová Helena</cp:lastModifiedBy>
  <cp:revision>48</cp:revision>
  <cp:lastPrinted>2021-05-28T07:41:16Z</cp:lastPrinted>
  <dcterms:created xsi:type="dcterms:W3CDTF">2021-01-13T14:58:16Z</dcterms:created>
  <dcterms:modified xsi:type="dcterms:W3CDTF">2021-05-28T08:04:44Z</dcterms:modified>
  <cp:category/>
</cp:coreProperties>
</file>