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60" r:id="rId5"/>
    <p:sldId id="261" r:id="rId6"/>
    <p:sldId id="265" r:id="rId7"/>
    <p:sldId id="320" r:id="rId8"/>
    <p:sldId id="273" r:id="rId9"/>
    <p:sldId id="297" r:id="rId10"/>
    <p:sldId id="299" r:id="rId11"/>
    <p:sldId id="300" r:id="rId12"/>
    <p:sldId id="302" r:id="rId13"/>
    <p:sldId id="306" r:id="rId14"/>
    <p:sldId id="319" r:id="rId15"/>
    <p:sldId id="301" r:id="rId16"/>
    <p:sldId id="303" r:id="rId17"/>
    <p:sldId id="305" r:id="rId18"/>
    <p:sldId id="314" r:id="rId19"/>
    <p:sldId id="325" r:id="rId20"/>
    <p:sldId id="323" r:id="rId21"/>
    <p:sldId id="330" r:id="rId22"/>
    <p:sldId id="331" r:id="rId23"/>
    <p:sldId id="332" r:id="rId24"/>
    <p:sldId id="334" r:id="rId25"/>
    <p:sldId id="335" r:id="rId26"/>
    <p:sldId id="310" r:id="rId27"/>
    <p:sldId id="318" r:id="rId28"/>
    <p:sldId id="327" r:id="rId29"/>
    <p:sldId id="328" r:id="rId30"/>
    <p:sldId id="329" r:id="rId31"/>
    <p:sldId id="333" r:id="rId32"/>
    <p:sldId id="324" r:id="rId33"/>
    <p:sldId id="262" r:id="rId3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982D6-D07F-4B46-BDD9-D15DFE66399B}" v="4" dt="2022-08-18T10:23:57.591"/>
    <p1510:client id="{472A5248-7B3A-441B-9D57-64F4B74B7E78}" v="68" dt="2022-08-18T20:34:11.972"/>
    <p1510:client id="{7E131A98-CA6B-49E3-BACC-2B4C0EBAB654}" v="36" dt="2022-08-18T20:53:28.154"/>
    <p1510:client id="{AC680735-EA74-CD21-43EF-5FFF8FB4E884}" v="17" dt="2022-08-19T04:06:38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65" d="100"/>
          <a:sy n="65" d="100"/>
        </p:scale>
        <p:origin x="64" y="88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luka Jaroslav" userId="b31370a3-169c-48d5-a4b8-d879bacdde34" providerId="ADAL" clId="{379982D6-D07F-4B46-BDD9-D15DFE66399B}"/>
    <pc:docChg chg="undo custSel addSld delSld modSld">
      <pc:chgData name="Stluka Jaroslav" userId="b31370a3-169c-48d5-a4b8-d879bacdde34" providerId="ADAL" clId="{379982D6-D07F-4B46-BDD9-D15DFE66399B}" dt="2022-08-18T10:31:02.530" v="1509" actId="14100"/>
      <pc:docMkLst>
        <pc:docMk/>
      </pc:docMkLst>
      <pc:sldChg chg="modSp mod">
        <pc:chgData name="Stluka Jaroslav" userId="b31370a3-169c-48d5-a4b8-d879bacdde34" providerId="ADAL" clId="{379982D6-D07F-4B46-BDD9-D15DFE66399B}" dt="2022-08-09T07:54:07.661" v="120" actId="20577"/>
        <pc:sldMkLst>
          <pc:docMk/>
          <pc:sldMk cId="1672658244" sldId="260"/>
        </pc:sldMkLst>
        <pc:spChg chg="mod">
          <ac:chgData name="Stluka Jaroslav" userId="b31370a3-169c-48d5-a4b8-d879bacdde34" providerId="ADAL" clId="{379982D6-D07F-4B46-BDD9-D15DFE66399B}" dt="2022-08-09T07:54:07.661" v="120" actId="20577"/>
          <ac:spMkLst>
            <pc:docMk/>
            <pc:sldMk cId="1672658244" sldId="260"/>
            <ac:spMk id="4" creationId="{00000000-0000-0000-0000-000000000000}"/>
          </ac:spMkLst>
        </pc:spChg>
        <pc:spChg chg="mod">
          <ac:chgData name="Stluka Jaroslav" userId="b31370a3-169c-48d5-a4b8-d879bacdde34" providerId="ADAL" clId="{379982D6-D07F-4B46-BDD9-D15DFE66399B}" dt="2022-08-09T07:46:41.476" v="2" actId="20577"/>
          <ac:spMkLst>
            <pc:docMk/>
            <pc:sldMk cId="1672658244" sldId="260"/>
            <ac:spMk id="5" creationId="{00000000-0000-0000-0000-000000000000}"/>
          </ac:spMkLst>
        </pc:spChg>
      </pc:sldChg>
      <pc:sldChg chg="modSp mod">
        <pc:chgData name="Stluka Jaroslav" userId="b31370a3-169c-48d5-a4b8-d879bacdde34" providerId="ADAL" clId="{379982D6-D07F-4B46-BDD9-D15DFE66399B}" dt="2022-08-16T06:04:44.688" v="122" actId="12"/>
        <pc:sldMkLst>
          <pc:docMk/>
          <pc:sldMk cId="3484200729" sldId="325"/>
        </pc:sldMkLst>
        <pc:spChg chg="mod">
          <ac:chgData name="Stluka Jaroslav" userId="b31370a3-169c-48d5-a4b8-d879bacdde34" providerId="ADAL" clId="{379982D6-D07F-4B46-BDD9-D15DFE66399B}" dt="2022-08-16T06:04:44.688" v="122" actId="12"/>
          <ac:spMkLst>
            <pc:docMk/>
            <pc:sldMk cId="3484200729" sldId="325"/>
            <ac:spMk id="2" creationId="{4F36544E-DBA2-4FC7-98E6-EDBD7C62356F}"/>
          </ac:spMkLst>
        </pc:spChg>
      </pc:sldChg>
      <pc:sldChg chg="del">
        <pc:chgData name="Stluka Jaroslav" userId="b31370a3-169c-48d5-a4b8-d879bacdde34" providerId="ADAL" clId="{379982D6-D07F-4B46-BDD9-D15DFE66399B}" dt="2022-08-16T06:09:07.818" v="123" actId="2696"/>
        <pc:sldMkLst>
          <pc:docMk/>
          <pc:sldMk cId="1755036702" sldId="326"/>
        </pc:sldMkLst>
      </pc:sldChg>
      <pc:sldChg chg="delSp modSp mod">
        <pc:chgData name="Stluka Jaroslav" userId="b31370a3-169c-48d5-a4b8-d879bacdde34" providerId="ADAL" clId="{379982D6-D07F-4B46-BDD9-D15DFE66399B}" dt="2022-08-16T07:05:10.027" v="464" actId="478"/>
        <pc:sldMkLst>
          <pc:docMk/>
          <pc:sldMk cId="2290660010" sldId="330"/>
        </pc:sldMkLst>
        <pc:spChg chg="mod">
          <ac:chgData name="Stluka Jaroslav" userId="b31370a3-169c-48d5-a4b8-d879bacdde34" providerId="ADAL" clId="{379982D6-D07F-4B46-BDD9-D15DFE66399B}" dt="2022-08-16T07:04:58.324" v="463" actId="20577"/>
          <ac:spMkLst>
            <pc:docMk/>
            <pc:sldMk cId="2290660010" sldId="330"/>
            <ac:spMk id="2" creationId="{4F36544E-DBA2-4FC7-98E6-EDBD7C62356F}"/>
          </ac:spMkLst>
        </pc:spChg>
        <pc:picChg chg="del">
          <ac:chgData name="Stluka Jaroslav" userId="b31370a3-169c-48d5-a4b8-d879bacdde34" providerId="ADAL" clId="{379982D6-D07F-4B46-BDD9-D15DFE66399B}" dt="2022-08-16T07:05:10.027" v="464" actId="478"/>
          <ac:picMkLst>
            <pc:docMk/>
            <pc:sldMk cId="2290660010" sldId="330"/>
            <ac:picMk id="15" creationId="{5D2A15B9-D308-47CA-8260-3DD6E52C43D9}"/>
          </ac:picMkLst>
        </pc:picChg>
      </pc:sldChg>
      <pc:sldChg chg="addSp delSp modSp mod">
        <pc:chgData name="Stluka Jaroslav" userId="b31370a3-169c-48d5-a4b8-d879bacdde34" providerId="ADAL" clId="{379982D6-D07F-4B46-BDD9-D15DFE66399B}" dt="2022-08-18T10:19:14.195" v="1463" actId="6549"/>
        <pc:sldMkLst>
          <pc:docMk/>
          <pc:sldMk cId="405245359" sldId="332"/>
        </pc:sldMkLst>
        <pc:spChg chg="mod">
          <ac:chgData name="Stluka Jaroslav" userId="b31370a3-169c-48d5-a4b8-d879bacdde34" providerId="ADAL" clId="{379982D6-D07F-4B46-BDD9-D15DFE66399B}" dt="2022-08-18T10:19:14.195" v="1463" actId="6549"/>
          <ac:spMkLst>
            <pc:docMk/>
            <pc:sldMk cId="405245359" sldId="332"/>
            <ac:spMk id="2" creationId="{4F36544E-DBA2-4FC7-98E6-EDBD7C62356F}"/>
          </ac:spMkLst>
        </pc:spChg>
        <pc:picChg chg="add del">
          <ac:chgData name="Stluka Jaroslav" userId="b31370a3-169c-48d5-a4b8-d879bacdde34" providerId="ADAL" clId="{379982D6-D07F-4B46-BDD9-D15DFE66399B}" dt="2022-08-18T10:17:53.592" v="1446" actId="22"/>
          <ac:picMkLst>
            <pc:docMk/>
            <pc:sldMk cId="405245359" sldId="332"/>
            <ac:picMk id="4" creationId="{247EF603-E515-479D-842E-D71A02C65D7F}"/>
          </ac:picMkLst>
        </pc:picChg>
        <pc:picChg chg="mod">
          <ac:chgData name="Stluka Jaroslav" userId="b31370a3-169c-48d5-a4b8-d879bacdde34" providerId="ADAL" clId="{379982D6-D07F-4B46-BDD9-D15DFE66399B}" dt="2022-08-18T10:19:05.746" v="1462" actId="14100"/>
          <ac:picMkLst>
            <pc:docMk/>
            <pc:sldMk cId="405245359" sldId="332"/>
            <ac:picMk id="10" creationId="{38DDBD8D-24B4-4583-AF60-D7DAAC21B5C4}"/>
          </ac:picMkLst>
        </pc:picChg>
        <pc:picChg chg="add mod">
          <ac:chgData name="Stluka Jaroslav" userId="b31370a3-169c-48d5-a4b8-d879bacdde34" providerId="ADAL" clId="{379982D6-D07F-4B46-BDD9-D15DFE66399B}" dt="2022-08-18T10:18:20.700" v="1454" actId="14100"/>
          <ac:picMkLst>
            <pc:docMk/>
            <pc:sldMk cId="405245359" sldId="332"/>
            <ac:picMk id="12" creationId="{F26E9D6C-DB0A-43C7-B6E8-E20809211DB0}"/>
          </ac:picMkLst>
        </pc:picChg>
      </pc:sldChg>
      <pc:sldChg chg="addSp delSp modSp new del mod">
        <pc:chgData name="Stluka Jaroslav" userId="b31370a3-169c-48d5-a4b8-d879bacdde34" providerId="ADAL" clId="{379982D6-D07F-4B46-BDD9-D15DFE66399B}" dt="2022-08-16T07:15:35.031" v="575" actId="680"/>
        <pc:sldMkLst>
          <pc:docMk/>
          <pc:sldMk cId="779943771" sldId="334"/>
        </pc:sldMkLst>
        <pc:spChg chg="add del">
          <ac:chgData name="Stluka Jaroslav" userId="b31370a3-169c-48d5-a4b8-d879bacdde34" providerId="ADAL" clId="{379982D6-D07F-4B46-BDD9-D15DFE66399B}" dt="2022-08-16T07:13:58.788" v="561" actId="22"/>
          <ac:spMkLst>
            <pc:docMk/>
            <pc:sldMk cId="779943771" sldId="334"/>
            <ac:spMk id="4" creationId="{05273D00-0B9B-46BD-9E24-2F626126278A}"/>
          </ac:spMkLst>
        </pc:spChg>
        <pc:picChg chg="add del mod">
          <ac:chgData name="Stluka Jaroslav" userId="b31370a3-169c-48d5-a4b8-d879bacdde34" providerId="ADAL" clId="{379982D6-D07F-4B46-BDD9-D15DFE66399B}" dt="2022-08-16T07:15:31.076" v="573" actId="22"/>
          <ac:picMkLst>
            <pc:docMk/>
            <pc:sldMk cId="779943771" sldId="334"/>
            <ac:picMk id="6" creationId="{4027562E-659B-45C1-A42C-8913031F7525}"/>
          </ac:picMkLst>
        </pc:picChg>
      </pc:sldChg>
      <pc:sldChg chg="addSp delSp modSp new mod chgLayout">
        <pc:chgData name="Stluka Jaroslav" userId="b31370a3-169c-48d5-a4b8-d879bacdde34" providerId="ADAL" clId="{379982D6-D07F-4B46-BDD9-D15DFE66399B}" dt="2022-08-18T10:28:53.055" v="1504" actId="12"/>
        <pc:sldMkLst>
          <pc:docMk/>
          <pc:sldMk cId="3994874031" sldId="334"/>
        </pc:sldMkLst>
        <pc:spChg chg="mod ord">
          <ac:chgData name="Stluka Jaroslav" userId="b31370a3-169c-48d5-a4b8-d879bacdde34" providerId="ADAL" clId="{379982D6-D07F-4B46-BDD9-D15DFE66399B}" dt="2022-08-16T07:16:32.217" v="577" actId="700"/>
          <ac:spMkLst>
            <pc:docMk/>
            <pc:sldMk cId="3994874031" sldId="334"/>
            <ac:spMk id="2" creationId="{173C410C-0935-4BD4-8E40-037826D9D7C6}"/>
          </ac:spMkLst>
        </pc:spChg>
        <pc:spChg chg="add mod">
          <ac:chgData name="Stluka Jaroslav" userId="b31370a3-169c-48d5-a4b8-d879bacdde34" providerId="ADAL" clId="{379982D6-D07F-4B46-BDD9-D15DFE66399B}" dt="2022-08-16T07:17:52.356" v="584" actId="1076"/>
          <ac:spMkLst>
            <pc:docMk/>
            <pc:sldMk cId="3994874031" sldId="334"/>
            <ac:spMk id="4" creationId="{437214AF-D751-443C-9EAE-05D0892E8000}"/>
          </ac:spMkLst>
        </pc:spChg>
        <pc:spChg chg="add mod">
          <ac:chgData name="Stluka Jaroslav" userId="b31370a3-169c-48d5-a4b8-d879bacdde34" providerId="ADAL" clId="{379982D6-D07F-4B46-BDD9-D15DFE66399B}" dt="2022-08-18T10:28:53.055" v="1504" actId="12"/>
          <ac:spMkLst>
            <pc:docMk/>
            <pc:sldMk cId="3994874031" sldId="334"/>
            <ac:spMk id="7" creationId="{3679BB27-832E-43A8-8C49-9E5D706B85E7}"/>
          </ac:spMkLst>
        </pc:spChg>
        <pc:spChg chg="add del mod">
          <ac:chgData name="Stluka Jaroslav" userId="b31370a3-169c-48d5-a4b8-d879bacdde34" providerId="ADAL" clId="{379982D6-D07F-4B46-BDD9-D15DFE66399B}" dt="2022-08-16T10:34:34.205" v="1104" actId="767"/>
          <ac:spMkLst>
            <pc:docMk/>
            <pc:sldMk cId="3994874031" sldId="334"/>
            <ac:spMk id="7" creationId="{9095CC05-03F4-4784-AB2D-EACA895C0A5B}"/>
          </ac:spMkLst>
        </pc:spChg>
        <pc:spChg chg="add del mod">
          <ac:chgData name="Stluka Jaroslav" userId="b31370a3-169c-48d5-a4b8-d879bacdde34" providerId="ADAL" clId="{379982D6-D07F-4B46-BDD9-D15DFE66399B}" dt="2022-08-18T10:23:52.213" v="1480" actId="21"/>
          <ac:spMkLst>
            <pc:docMk/>
            <pc:sldMk cId="3994874031" sldId="334"/>
            <ac:spMk id="9" creationId="{73E37240-57B4-45F2-9722-2C2D36022A92}"/>
          </ac:spMkLst>
        </pc:spChg>
        <pc:picChg chg="add del mod">
          <ac:chgData name="Stluka Jaroslav" userId="b31370a3-169c-48d5-a4b8-d879bacdde34" providerId="ADAL" clId="{379982D6-D07F-4B46-BDD9-D15DFE66399B}" dt="2022-08-18T10:22:29.891" v="1474" actId="21"/>
          <ac:picMkLst>
            <pc:docMk/>
            <pc:sldMk cId="3994874031" sldId="334"/>
            <ac:picMk id="6" creationId="{CE6B28FE-E0BD-4432-8BA1-04B4BB870174}"/>
          </ac:picMkLst>
        </pc:picChg>
        <pc:picChg chg="add del mod">
          <ac:chgData name="Stluka Jaroslav" userId="b31370a3-169c-48d5-a4b8-d879bacdde34" providerId="ADAL" clId="{379982D6-D07F-4B46-BDD9-D15DFE66399B}" dt="2022-08-18T10:28:26.656" v="1500" actId="478"/>
          <ac:picMkLst>
            <pc:docMk/>
            <pc:sldMk cId="3994874031" sldId="334"/>
            <ac:picMk id="8" creationId="{E81822B2-BF09-4394-8870-A64F8CDCB119}"/>
          </ac:picMkLst>
        </pc:picChg>
        <pc:picChg chg="add mod">
          <ac:chgData name="Stluka Jaroslav" userId="b31370a3-169c-48d5-a4b8-d879bacdde34" providerId="ADAL" clId="{379982D6-D07F-4B46-BDD9-D15DFE66399B}" dt="2022-08-18T10:27:18.113" v="1499" actId="14100"/>
          <ac:picMkLst>
            <pc:docMk/>
            <pc:sldMk cId="3994874031" sldId="334"/>
            <ac:picMk id="11" creationId="{A3F22850-9D57-4656-9296-50B8E7A42D7E}"/>
          </ac:picMkLst>
        </pc:picChg>
        <pc:picChg chg="add mod">
          <ac:chgData name="Stluka Jaroslav" userId="b31370a3-169c-48d5-a4b8-d879bacdde34" providerId="ADAL" clId="{379982D6-D07F-4B46-BDD9-D15DFE66399B}" dt="2022-08-18T10:28:45.527" v="1503" actId="14100"/>
          <ac:picMkLst>
            <pc:docMk/>
            <pc:sldMk cId="3994874031" sldId="334"/>
            <ac:picMk id="13" creationId="{809E9963-EDBD-4D74-84B1-531144C64098}"/>
          </ac:picMkLst>
        </pc:picChg>
      </pc:sldChg>
      <pc:sldChg chg="addSp modSp new mod">
        <pc:chgData name="Stluka Jaroslav" userId="b31370a3-169c-48d5-a4b8-d879bacdde34" providerId="ADAL" clId="{379982D6-D07F-4B46-BDD9-D15DFE66399B}" dt="2022-08-18T10:31:02.530" v="1509" actId="14100"/>
        <pc:sldMkLst>
          <pc:docMk/>
          <pc:sldMk cId="841912040" sldId="335"/>
        </pc:sldMkLst>
        <pc:picChg chg="add mod">
          <ac:chgData name="Stluka Jaroslav" userId="b31370a3-169c-48d5-a4b8-d879bacdde34" providerId="ADAL" clId="{379982D6-D07F-4B46-BDD9-D15DFE66399B}" dt="2022-08-18T10:22:58.735" v="1478" actId="1076"/>
          <ac:picMkLst>
            <pc:docMk/>
            <pc:sldMk cId="841912040" sldId="335"/>
            <ac:picMk id="3" creationId="{8EE2CEC4-A667-4C43-9A2A-81B07C75106F}"/>
          </ac:picMkLst>
        </pc:picChg>
        <pc:picChg chg="add mod">
          <ac:chgData name="Stluka Jaroslav" userId="b31370a3-169c-48d5-a4b8-d879bacdde34" providerId="ADAL" clId="{379982D6-D07F-4B46-BDD9-D15DFE66399B}" dt="2022-08-18T10:30:46.695" v="1506" actId="14100"/>
          <ac:picMkLst>
            <pc:docMk/>
            <pc:sldMk cId="841912040" sldId="335"/>
            <ac:picMk id="4" creationId="{E25D8C2B-8CC7-4695-A3BB-AA9E0DF166D9}"/>
          </ac:picMkLst>
        </pc:picChg>
        <pc:picChg chg="add mod">
          <ac:chgData name="Stluka Jaroslav" userId="b31370a3-169c-48d5-a4b8-d879bacdde34" providerId="ADAL" clId="{379982D6-D07F-4B46-BDD9-D15DFE66399B}" dt="2022-08-18T10:31:02.530" v="1509" actId="14100"/>
          <ac:picMkLst>
            <pc:docMk/>
            <pc:sldMk cId="841912040" sldId="335"/>
            <ac:picMk id="6" creationId="{ED79A5B1-6017-4DB4-BD02-E8FC98A7618F}"/>
          </ac:picMkLst>
        </pc:picChg>
      </pc:sldChg>
      <pc:sldChg chg="new del">
        <pc:chgData name="Stluka Jaroslav" userId="b31370a3-169c-48d5-a4b8-d879bacdde34" providerId="ADAL" clId="{379982D6-D07F-4B46-BDD9-D15DFE66399B}" dt="2022-08-16T07:15:32.759" v="574" actId="680"/>
        <pc:sldMkLst>
          <pc:docMk/>
          <pc:sldMk cId="1852859481" sldId="335"/>
        </pc:sldMkLst>
      </pc:sldChg>
    </pc:docChg>
  </pc:docChgLst>
  <pc:docChgLst>
    <pc:chgData name="Stluka Jaroslav" userId="S::stlukaj@crr.cz::b31370a3-169c-48d5-a4b8-d879bacdde34" providerId="AD" clId="Web-{7E131A98-CA6B-49E3-BACC-2B4C0EBAB654}"/>
    <pc:docChg chg="modSld">
      <pc:chgData name="Stluka Jaroslav" userId="S::stlukaj@crr.cz::b31370a3-169c-48d5-a4b8-d879bacdde34" providerId="AD" clId="Web-{7E131A98-CA6B-49E3-BACC-2B4C0EBAB654}" dt="2022-08-18T20:53:28.076" v="26" actId="20577"/>
      <pc:docMkLst>
        <pc:docMk/>
      </pc:docMkLst>
      <pc:sldChg chg="addSp delSp modSp">
        <pc:chgData name="Stluka Jaroslav" userId="S::stlukaj@crr.cz::b31370a3-169c-48d5-a4b8-d879bacdde34" providerId="AD" clId="Web-{7E131A98-CA6B-49E3-BACC-2B4C0EBAB654}" dt="2022-08-18T20:41:43.279" v="10" actId="14100"/>
        <pc:sldMkLst>
          <pc:docMk/>
          <pc:sldMk cId="4141947895" sldId="301"/>
        </pc:sldMkLst>
        <pc:picChg chg="add mod">
          <ac:chgData name="Stluka Jaroslav" userId="S::stlukaj@crr.cz::b31370a3-169c-48d5-a4b8-d879bacdde34" providerId="AD" clId="Web-{7E131A98-CA6B-49E3-BACC-2B4C0EBAB654}" dt="2022-08-18T20:41:43.279" v="10" actId="14100"/>
          <ac:picMkLst>
            <pc:docMk/>
            <pc:sldMk cId="4141947895" sldId="301"/>
            <ac:picMk id="3" creationId="{ABB13BC3-CABA-F32F-2D0F-9DBD52215C59}"/>
          </ac:picMkLst>
        </pc:picChg>
        <pc:picChg chg="del">
          <ac:chgData name="Stluka Jaroslav" userId="S::stlukaj@crr.cz::b31370a3-169c-48d5-a4b8-d879bacdde34" providerId="AD" clId="Web-{7E131A98-CA6B-49E3-BACC-2B4C0EBAB654}" dt="2022-08-18T20:41:16.700" v="5"/>
          <ac:picMkLst>
            <pc:docMk/>
            <pc:sldMk cId="4141947895" sldId="301"/>
            <ac:picMk id="4" creationId="{39794951-278B-450F-9A7E-F52C79C3ED39}"/>
          </ac:picMkLst>
        </pc:picChg>
      </pc:sldChg>
      <pc:sldChg chg="addSp delSp modSp">
        <pc:chgData name="Stluka Jaroslav" userId="S::stlukaj@crr.cz::b31370a3-169c-48d5-a4b8-d879bacdde34" providerId="AD" clId="Web-{7E131A98-CA6B-49E3-BACC-2B4C0EBAB654}" dt="2022-08-18T20:38:52.259" v="4" actId="1076"/>
        <pc:sldMkLst>
          <pc:docMk/>
          <pc:sldMk cId="2562692871" sldId="319"/>
        </pc:sldMkLst>
        <pc:picChg chg="add mod">
          <ac:chgData name="Stluka Jaroslav" userId="S::stlukaj@crr.cz::b31370a3-169c-48d5-a4b8-d879bacdde34" providerId="AD" clId="Web-{7E131A98-CA6B-49E3-BACC-2B4C0EBAB654}" dt="2022-08-18T20:38:52.259" v="4" actId="1076"/>
          <ac:picMkLst>
            <pc:docMk/>
            <pc:sldMk cId="2562692871" sldId="319"/>
            <ac:picMk id="5" creationId="{3D9FA8B5-4F26-1608-BAF2-D5FC97540439}"/>
          </ac:picMkLst>
        </pc:picChg>
        <pc:picChg chg="del">
          <ac:chgData name="Stluka Jaroslav" userId="S::stlukaj@crr.cz::b31370a3-169c-48d5-a4b8-d879bacdde34" providerId="AD" clId="Web-{7E131A98-CA6B-49E3-BACC-2B4C0EBAB654}" dt="2022-08-18T20:38:18.618" v="0"/>
          <ac:picMkLst>
            <pc:docMk/>
            <pc:sldMk cId="2562692871" sldId="319"/>
            <ac:picMk id="18" creationId="{6B95455A-B159-45F2-9417-E2D44321A6D1}"/>
          </ac:picMkLst>
        </pc:picChg>
      </pc:sldChg>
      <pc:sldChg chg="modSp">
        <pc:chgData name="Stluka Jaroslav" userId="S::stlukaj@crr.cz::b31370a3-169c-48d5-a4b8-d879bacdde34" providerId="AD" clId="Web-{7E131A98-CA6B-49E3-BACC-2B4C0EBAB654}" dt="2022-08-18T20:53:28.076" v="26" actId="20577"/>
        <pc:sldMkLst>
          <pc:docMk/>
          <pc:sldMk cId="1830540592" sldId="324"/>
        </pc:sldMkLst>
        <pc:spChg chg="mod">
          <ac:chgData name="Stluka Jaroslav" userId="S::stlukaj@crr.cz::b31370a3-169c-48d5-a4b8-d879bacdde34" providerId="AD" clId="Web-{7E131A98-CA6B-49E3-BACC-2B4C0EBAB654}" dt="2022-08-18T20:53:28.076" v="26" actId="20577"/>
          <ac:spMkLst>
            <pc:docMk/>
            <pc:sldMk cId="1830540592" sldId="324"/>
            <ac:spMk id="2" creationId="{4F36544E-DBA2-4FC7-98E6-EDBD7C62356F}"/>
          </ac:spMkLst>
        </pc:spChg>
      </pc:sldChg>
      <pc:sldChg chg="addSp delSp modSp">
        <pc:chgData name="Stluka Jaroslav" userId="S::stlukaj@crr.cz::b31370a3-169c-48d5-a4b8-d879bacdde34" providerId="AD" clId="Web-{7E131A98-CA6B-49E3-BACC-2B4C0EBAB654}" dt="2022-08-18T20:43:20.109" v="16" actId="14100"/>
        <pc:sldMkLst>
          <pc:docMk/>
          <pc:sldMk cId="3484200729" sldId="325"/>
        </pc:sldMkLst>
        <pc:picChg chg="add mod">
          <ac:chgData name="Stluka Jaroslav" userId="S::stlukaj@crr.cz::b31370a3-169c-48d5-a4b8-d879bacdde34" providerId="AD" clId="Web-{7E131A98-CA6B-49E3-BACC-2B4C0EBAB654}" dt="2022-08-18T20:43:20.109" v="16" actId="14100"/>
          <ac:picMkLst>
            <pc:docMk/>
            <pc:sldMk cId="3484200729" sldId="325"/>
            <ac:picMk id="3" creationId="{4251146B-0954-F0AB-BDE7-0CE2F41846BE}"/>
          </ac:picMkLst>
        </pc:picChg>
        <pc:picChg chg="del">
          <ac:chgData name="Stluka Jaroslav" userId="S::stlukaj@crr.cz::b31370a3-169c-48d5-a4b8-d879bacdde34" providerId="AD" clId="Web-{7E131A98-CA6B-49E3-BACC-2B4C0EBAB654}" dt="2022-08-18T20:42:53.015" v="11"/>
          <ac:picMkLst>
            <pc:docMk/>
            <pc:sldMk cId="3484200729" sldId="325"/>
            <ac:picMk id="11" creationId="{5ACDA467-A935-45DB-9B99-39487069F9FE}"/>
          </ac:picMkLst>
        </pc:picChg>
      </pc:sldChg>
      <pc:sldChg chg="addSp delSp modSp">
        <pc:chgData name="Stluka Jaroslav" userId="S::stlukaj@crr.cz::b31370a3-169c-48d5-a4b8-d879bacdde34" providerId="AD" clId="Web-{7E131A98-CA6B-49E3-BACC-2B4C0EBAB654}" dt="2022-08-18T20:47:03.786" v="22" actId="14100"/>
        <pc:sldMkLst>
          <pc:docMk/>
          <pc:sldMk cId="2290660010" sldId="330"/>
        </pc:sldMkLst>
        <pc:picChg chg="add mod">
          <ac:chgData name="Stluka Jaroslav" userId="S::stlukaj@crr.cz::b31370a3-169c-48d5-a4b8-d879bacdde34" providerId="AD" clId="Web-{7E131A98-CA6B-49E3-BACC-2B4C0EBAB654}" dt="2022-08-18T20:47:03.786" v="22" actId="14100"/>
          <ac:picMkLst>
            <pc:docMk/>
            <pc:sldMk cId="2290660010" sldId="330"/>
            <ac:picMk id="3" creationId="{188E184A-4795-8D7C-F62E-5B76273D62F3}"/>
          </ac:picMkLst>
        </pc:picChg>
        <pc:picChg chg="del">
          <ac:chgData name="Stluka Jaroslav" userId="S::stlukaj@crr.cz::b31370a3-169c-48d5-a4b8-d879bacdde34" providerId="AD" clId="Web-{7E131A98-CA6B-49E3-BACC-2B4C0EBAB654}" dt="2022-08-18T20:46:42.254" v="17"/>
          <ac:picMkLst>
            <pc:docMk/>
            <pc:sldMk cId="2290660010" sldId="330"/>
            <ac:picMk id="17" creationId="{B1FAA78A-3602-456C-8310-C0C7FB1EF234}"/>
          </ac:picMkLst>
        </pc:picChg>
      </pc:sldChg>
    </pc:docChg>
  </pc:docChgLst>
  <pc:docChgLst>
    <pc:chgData name="Frolík Lukáš" userId="S::frolikl@crr.cz::3326d7ee-511d-43c5-bede-f7ec709bd100" providerId="AD" clId="Web-{AC680735-EA74-CD21-43EF-5FFF8FB4E884}"/>
    <pc:docChg chg="modSld">
      <pc:chgData name="Frolík Lukáš" userId="S::frolikl@crr.cz::3326d7ee-511d-43c5-bede-f7ec709bd100" providerId="AD" clId="Web-{AC680735-EA74-CD21-43EF-5FFF8FB4E884}" dt="2022-08-19T04:06:38.714" v="9" actId="20577"/>
      <pc:docMkLst>
        <pc:docMk/>
      </pc:docMkLst>
      <pc:sldChg chg="modSp">
        <pc:chgData name="Frolík Lukáš" userId="S::frolikl@crr.cz::3326d7ee-511d-43c5-bede-f7ec709bd100" providerId="AD" clId="Web-{AC680735-EA74-CD21-43EF-5FFF8FB4E884}" dt="2022-08-19T04:04:23.273" v="3" actId="20577"/>
        <pc:sldMkLst>
          <pc:docMk/>
          <pc:sldMk cId="4141947895" sldId="301"/>
        </pc:sldMkLst>
        <pc:spChg chg="mod">
          <ac:chgData name="Frolík Lukáš" userId="S::frolikl@crr.cz::3326d7ee-511d-43c5-bede-f7ec709bd100" providerId="AD" clId="Web-{AC680735-EA74-CD21-43EF-5FFF8FB4E884}" dt="2022-08-19T04:04:23.273" v="3" actId="20577"/>
          <ac:spMkLst>
            <pc:docMk/>
            <pc:sldMk cId="4141947895" sldId="301"/>
            <ac:spMk id="2" creationId="{4F36544E-DBA2-4FC7-98E6-EDBD7C62356F}"/>
          </ac:spMkLst>
        </pc:spChg>
      </pc:sldChg>
      <pc:sldChg chg="modSp">
        <pc:chgData name="Frolík Lukáš" userId="S::frolikl@crr.cz::3326d7ee-511d-43c5-bede-f7ec709bd100" providerId="AD" clId="Web-{AC680735-EA74-CD21-43EF-5FFF8FB4E884}" dt="2022-08-19T04:06:38.714" v="9" actId="20577"/>
        <pc:sldMkLst>
          <pc:docMk/>
          <pc:sldMk cId="1830540592" sldId="324"/>
        </pc:sldMkLst>
        <pc:spChg chg="mod">
          <ac:chgData name="Frolík Lukáš" userId="S::frolikl@crr.cz::3326d7ee-511d-43c5-bede-f7ec709bd100" providerId="AD" clId="Web-{AC680735-EA74-CD21-43EF-5FFF8FB4E884}" dt="2022-08-19T04:06:38.714" v="9" actId="20577"/>
          <ac:spMkLst>
            <pc:docMk/>
            <pc:sldMk cId="1830540592" sldId="324"/>
            <ac:spMk id="2" creationId="{4F36544E-DBA2-4FC7-98E6-EDBD7C62356F}"/>
          </ac:spMkLst>
        </pc:spChg>
      </pc:sldChg>
    </pc:docChg>
  </pc:docChgLst>
  <pc:docChgLst>
    <pc:chgData name="Stluka Jaroslav" userId="S::stlukaj@crr.cz::b31370a3-169c-48d5-a4b8-d879bacdde34" providerId="AD" clId="Web-{472A5248-7B3A-441B-9D57-64F4B74B7E78}"/>
    <pc:docChg chg="modSld">
      <pc:chgData name="Stluka Jaroslav" userId="S::stlukaj@crr.cz::b31370a3-169c-48d5-a4b8-d879bacdde34" providerId="AD" clId="Web-{472A5248-7B3A-441B-9D57-64F4B74B7E78}" dt="2022-08-18T20:34:11.972" v="33" actId="20577"/>
      <pc:docMkLst>
        <pc:docMk/>
      </pc:docMkLst>
      <pc:sldChg chg="modSp">
        <pc:chgData name="Stluka Jaroslav" userId="S::stlukaj@crr.cz::b31370a3-169c-48d5-a4b8-d879bacdde34" providerId="AD" clId="Web-{472A5248-7B3A-441B-9D57-64F4B74B7E78}" dt="2022-08-18T20:34:11.972" v="33" actId="20577"/>
        <pc:sldMkLst>
          <pc:docMk/>
          <pc:sldMk cId="3473386958" sldId="262"/>
        </pc:sldMkLst>
        <pc:spChg chg="mod">
          <ac:chgData name="Stluka Jaroslav" userId="S::stlukaj@crr.cz::b31370a3-169c-48d5-a4b8-d879bacdde34" providerId="AD" clId="Web-{472A5248-7B3A-441B-9D57-64F4B74B7E78}" dt="2022-08-18T20:34:11.972" v="33" actId="20577"/>
          <ac:spMkLst>
            <pc:docMk/>
            <pc:sldMk cId="3473386958" sldId="262"/>
            <ac:spMk id="3" creationId="{C9C1FF21-44F9-47BB-A3C3-E5AEABC86D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5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8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04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36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2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45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30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50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20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386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hyperlink" Target="https://irop.mmr.cz/cs/vyzvy-2021-2027/vyzvy/3vyzvairop" TargetMode="Externa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ww.crr.cz/kontakty/kontakty-na-administratory-monitorovaciho-system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rop.mmr.cz/cs/ms-2021" TargetMode="External"/><Relationship Id="rId5" Type="http://schemas.openxmlformats.org/officeDocument/2006/relationships/hyperlink" Target="https://irop.mmr.cz/cs/vyzvy-2021-2027/vyzvy/3vyzvairop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 o APLIKACI MS2021+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5" y="2641920"/>
            <a:ext cx="767171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výzva IROP – Kybernetická bezpečnost – SC 1.1 (MMR)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výzva IROP – Kybernetická bezpečnost – SC 1.1 (PR)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cs-CZ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5. </a:t>
            </a:r>
            <a:r>
              <a:rPr lang="cs-CZ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IROP – </a:t>
            </a:r>
            <a:r>
              <a:rPr lang="cs-CZ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Kybernetická bezpečnost – SC 1.1 (ČR)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22. 8. 2022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Novinky v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619432" y="1253805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64125" y="1305640"/>
            <a:ext cx="8037871" cy="50783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Zrušena povinnost předkládat CBA a sledovat příjmy v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způsob podání – pouze ruční;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zrušena záložka Etapy;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nová záložka Manažeři projektu ŘO/ZS;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nová záložka Specifické datové položky (SDP);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zjednodušení vyplňování záložky Rozpočet projektu;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samostatný modul VZ;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za okamžik doručení depeše se považuje přihlášení jakéhokoliv uživatele do ISKP21 s přístupem na projekt;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žádost o přezkum – nejen proti výsledku hodnocení, ale také proti výběru projektů, lze podat i opakovanou žádost.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E17D487-6B9C-4DE1-87E4-0D5556209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8252" y="2203271"/>
            <a:ext cx="1374265" cy="17563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A3770A1-2347-49C3-82B4-0B1CEA9A92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346" y="2468892"/>
            <a:ext cx="5144405" cy="122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F7F737-83C2-4900-B549-426EFDE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F5E961-9A36-4D80-BA5E-F09E0A6D1220}"/>
              </a:ext>
            </a:extLst>
          </p:cNvPr>
          <p:cNvSpPr txBox="1"/>
          <p:nvPr/>
        </p:nvSpPr>
        <p:spPr>
          <a:xfrm>
            <a:off x="520117" y="830510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Projektová žádost - založení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CAB66B-7FAA-4CC5-A3D5-901591B71ABA}"/>
              </a:ext>
            </a:extLst>
          </p:cNvPr>
          <p:cNvSpPr txBox="1"/>
          <p:nvPr/>
        </p:nvSpPr>
        <p:spPr>
          <a:xfrm>
            <a:off x="520117" y="1362119"/>
            <a:ext cx="7900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1. Po přihlášení zvolte tlačítko Žadatel;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/>
              <a:t>2. Následně tlačítko Nová žádost;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3. Vyberte operační program – Integrovaný regionální operační program;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4. Vyberte příslušnou výzvu – tím se založí nová projektová žádost.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4622B42-647B-467E-A270-08CF59DC4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2587725"/>
            <a:ext cx="3003259" cy="142501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D38908E-DF4D-4625-86D8-38875CD52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67" y="2574826"/>
            <a:ext cx="3864965" cy="123399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B48EE770-502C-49C0-9604-514BA3438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06" y="3760474"/>
            <a:ext cx="4370665" cy="2778437"/>
          </a:xfrm>
          <a:prstGeom prst="rect">
            <a:avLst/>
          </a:prstGeom>
        </p:spPr>
      </p:pic>
      <p:pic>
        <p:nvPicPr>
          <p:cNvPr id="5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3D9FA8B5-4F26-1608-BAF2-D5FC975404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9949" y="4560057"/>
            <a:ext cx="3972037" cy="1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Projektová žádost - vyplňování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1996144" y="1196798"/>
            <a:ext cx="6690656" cy="40934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Uživatelská příručka Postup pro podání žádosti o podporu v MS2021+ </a:t>
            </a:r>
            <a:r>
              <a:rPr lang="cs-CZ" sz="2000" dirty="0">
                <a:ea typeface="+mn-lt"/>
                <a:cs typeface="+mn-lt"/>
                <a:hlinkClick r:id="rId5"/>
              </a:rPr>
              <a:t>https://irop.mmr.cz/cs/vyzvy-2021-2027/vyzvy/3vyzvairop.</a:t>
            </a:r>
            <a:r>
              <a:rPr lang="cs-CZ" sz="2000" dirty="0">
                <a:ea typeface="+mn-lt"/>
                <a:cs typeface="+mn-lt"/>
              </a:rPr>
              <a:t> </a:t>
            </a:r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Rozlišení polí: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žlutá – povinná,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šedivá – „nepovinná“,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bílá – needitovatelná, vyplňují se automaticky.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Projektovou žádost doporučujeme vyplňovat postupně dle příručky od horních záložek k poslední záložce Podpis žádosti – jednotlivé záložky mají na sebe vazby (např. specifické cíle, finanční záložky apod.).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Záložka Podpis žádosti bude aktivní až po finalizaci žádosti.</a:t>
            </a:r>
          </a:p>
        </p:txBody>
      </p:sp>
      <p:pic>
        <p:nvPicPr>
          <p:cNvPr id="3" name="Obrázek 9" descr="Obsah obrázku text&#10;&#10;Popis se vygeneroval automaticky.">
            <a:extLst>
              <a:ext uri="{FF2B5EF4-FFF2-40B4-BE49-F238E27FC236}">
                <a16:creationId xmlns:a16="http://schemas.microsoft.com/office/drawing/2014/main" id="{ABB13BC3-CABA-F32F-2D0F-9DBD52215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80" y="1199925"/>
            <a:ext cx="1131759" cy="460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544168" y="1172496"/>
            <a:ext cx="7158440" cy="44481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Záložka Přístup k projektu;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Správce přístupů – zakladatel projektové žádosti (může být změněno), přidává/odebírá nové uživatele a přiděluje/odebírá jim role, zadává plné moci;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Editor – může projekt editovat, ale nemůže jej elektronicky podepsat (stejně jako další úlohy – např. </a:t>
            </a:r>
            <a:r>
              <a:rPr lang="cs-CZ" sz="2000" dirty="0" err="1"/>
              <a:t>ŽoZ</a:t>
            </a:r>
            <a:r>
              <a:rPr lang="cs-CZ" sz="2000" dirty="0"/>
              <a:t>, </a:t>
            </a:r>
            <a:r>
              <a:rPr lang="cs-CZ" sz="2000" dirty="0" err="1"/>
              <a:t>ŽoP</a:t>
            </a:r>
            <a:r>
              <a:rPr lang="cs-CZ" sz="2000" dirty="0"/>
              <a:t>/</a:t>
            </a:r>
            <a:r>
              <a:rPr lang="cs-CZ" sz="2000" dirty="0" err="1"/>
              <a:t>ZoR</a:t>
            </a:r>
            <a:r>
              <a:rPr lang="cs-CZ" sz="2000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Čtenář – na projektovou žádost má pouze možnost náhledu, nic nemůže editovat;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Signatář – elektronicky podepisuje projektovou žádost a další úlohy, provádí storno finalizace;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Zmocněnec – na základě plné moci může úlohy podepisovat stejně jako signatář, provádí storno finalizace.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1" dirty="0"/>
              <a:t>DOPORUČENÍ</a:t>
            </a:r>
            <a:r>
              <a:rPr lang="cs-CZ" sz="2000" dirty="0"/>
              <a:t> – 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pokud žádost o podporu za žadatele bude zpracovávat externí subjekt, doporučuje se žadateli, aby měl k žádosti o podporu přidělen přístup s rolí </a:t>
            </a: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Správce přístupů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(aby nepřišel o přístup k projektu). Externí subjekt by měl mít roli </a:t>
            </a:r>
            <a:r>
              <a:rPr lang="cs-CZ" i="0" dirty="0">
                <a:solidFill>
                  <a:srgbClr val="000000"/>
                </a:solidFill>
                <a:latin typeface="Arial" panose="020B0604020202020204" pitchFamily="34" charset="0"/>
              </a:rPr>
              <a:t>Z</a:t>
            </a:r>
            <a:r>
              <a:rPr lang="cs-CZ" sz="1800" b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ástupce správce přístupů</a:t>
            </a: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uživatelské role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Plná moc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Záložka Plné moci.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Plnou moc může vložit pouze uživatel s rolí Správce přístupů nebo Zástupce správce přístupů.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Uživatel vybere z číselníku zmocnitele a zmocněnce (dle zadání na záložce Přístup k projektu</a:t>
            </a:r>
            <a:r>
              <a:rPr lang="cs-CZ"/>
              <a:t>),</a:t>
            </a:r>
            <a:r>
              <a:rPr lang="cs-CZ" dirty="0"/>
              <a:t> v případě že je zadaný signatář bez registrace v ISKP21+, objeví se další pole:</a:t>
            </a:r>
          </a:p>
          <a:p>
            <a:pPr algn="just"/>
            <a:r>
              <a:rPr lang="cs-CZ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3" y="4606625"/>
            <a:ext cx="5481515" cy="84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3" y="2982665"/>
            <a:ext cx="5085903" cy="138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3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09DF0F-E1D3-4D16-BEEF-185FC78C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72752D-813A-44D2-BFB6-79998431AF8B}"/>
              </a:ext>
            </a:extLst>
          </p:cNvPr>
          <p:cNvSpPr txBox="1"/>
          <p:nvPr/>
        </p:nvSpPr>
        <p:spPr>
          <a:xfrm>
            <a:off x="545282" y="423810"/>
            <a:ext cx="7902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Projektová žádost – plná moc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45281" y="983581"/>
            <a:ext cx="790242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Po vložení plné moci je nutné dokument elektronicky podepsat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pokud jsou zmocnitel i zmocněnec zaregistrovaní v ISKP21+, tak plnou moc musí podepsat oba, aby </a:t>
            </a:r>
            <a:r>
              <a:rPr lang="cs-CZ" sz="1700" b="1" dirty="0"/>
              <a:t>byla platná</a:t>
            </a:r>
            <a:r>
              <a:rPr lang="cs-CZ" sz="1700" dirty="0"/>
              <a:t>;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pokud je signatář neregistrovaný v ISKP21+, plnou moc podepisuje pouze zmocněnec.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23E31F-B03A-40F6-BBD1-7576557F5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54" y="5139022"/>
            <a:ext cx="6886415" cy="85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1C0038D-FD2C-44E7-8812-980E2BF85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28C1FEE-9F64-4CD4-BE94-105591D3D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82" y="861763"/>
            <a:ext cx="3777665" cy="29545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609A7AEE-C45F-4FCF-BD9A-9A6D953EF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4185" y="1068848"/>
            <a:ext cx="4184533" cy="112660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E417E71-EA37-473F-A7B1-A0A36ED8D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9282" y="2339034"/>
            <a:ext cx="4024047" cy="13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9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927258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Specifické datové položky (SDP)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57864"/>
            <a:ext cx="80378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SDP byly zapracovány za účelem monitorování specifických údajů na projektu v rámci každé výzvy.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poli Popis je vždy uveden návod, jak SDP vyplnit.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Povinné SDP – jejich seznam se zobrazuje po otevření záložky SDP:</a:t>
            </a:r>
          </a:p>
          <a:p>
            <a:pPr algn="just"/>
            <a:endParaRPr lang="cs-CZ" dirty="0"/>
          </a:p>
        </p:txBody>
      </p:sp>
      <p:pic>
        <p:nvPicPr>
          <p:cNvPr id="3" name="Obrázek 3" descr="Obsah obrázku stůl&#10;&#10;Popis se vygeneroval automaticky.">
            <a:extLst>
              <a:ext uri="{FF2B5EF4-FFF2-40B4-BE49-F238E27FC236}">
                <a16:creationId xmlns:a16="http://schemas.microsoft.com/office/drawing/2014/main" id="{4251146B-0954-F0AB-BDE7-0CE2F4184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677" y="2257824"/>
            <a:ext cx="5914685" cy="364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00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Rozpočet projektu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Žadatel klikne na tlačítko Editovat vše a vyplní editovatelné položky rozpočtu ve sloupci Částka celkem – celkové způsobilé výdaje investiční/neinvestiční, celkové nezpůsobilé výdaje.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Následně klikne na tlačítko Uložit vše a automaticky se naplní pol. 1.1.2 Nepřímé náklady, která je  stanovena na 7 % z pol. 1.1.1 Celkové způsobilé výdaje – přímé výdaje.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34F7ED3-4B18-43F9-909E-348BFEDF6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429001"/>
            <a:ext cx="3291853" cy="177355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8BFDB1A-2A89-4BD6-80D7-BF9741E66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682" y="3433916"/>
            <a:ext cx="4883074" cy="176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63123" cy="53907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Přehled zdrojů financování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930711"/>
            <a:ext cx="80378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V případě, že nedojde k naplnění DP % vlastního financování doplní žadatel dle tab. v kap. 3.1 Struktura financování SPŽP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U 3. a 4. výzvy musí být vlastní podíl uveden v DP dle typu regionu (MMR,PR) realizace s uvedením procentního podílu dle právní formy subjektu žadatele. U 5. výzvy se plní procentními podíly pro všechny typy regionů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/>
              <a:t>Klikne se na tlačítko Rozpad financí, čímž se záložka naplní a uloží se.</a:t>
            </a:r>
          </a:p>
        </p:txBody>
      </p: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7C9B8D05-1F98-421D-B245-B16B2D0F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7691" y="3263712"/>
            <a:ext cx="2803228" cy="1864442"/>
          </a:xfrm>
          <a:prstGeom prst="rect">
            <a:avLst/>
          </a:prstGeom>
        </p:spPr>
      </p:pic>
      <p:pic>
        <p:nvPicPr>
          <p:cNvPr id="3" name="Obrázek 3" descr="Obsah obrázku text&#10;&#10;Popis se vygeneroval automaticky.">
            <a:extLst>
              <a:ext uri="{FF2B5EF4-FFF2-40B4-BE49-F238E27FC236}">
                <a16:creationId xmlns:a16="http://schemas.microsoft.com/office/drawing/2014/main" id="{188E184A-4795-8D7C-F62E-5B76273D62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55" y="2936281"/>
            <a:ext cx="4197927" cy="262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00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81593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finanční záložky – Finanční plán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Přes tlačítko Nový záznam je nutné zadat finanční plán předkládání </a:t>
            </a:r>
            <a:r>
              <a:rPr lang="cs-CZ" dirty="0" err="1"/>
              <a:t>ŽoP</a:t>
            </a:r>
            <a:r>
              <a:rPr lang="cs-CZ" dirty="0"/>
              <a:t> a </a:t>
            </a:r>
            <a:r>
              <a:rPr lang="cs-CZ" dirty="0" err="1"/>
              <a:t>ZoR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Vyplňte pole Datum předložení (právě 20. pracovní den od ukončení sledovaného období) a Vyúčtování – plán.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Suma částek na záložce Finanční plán se musí rovnat částce celkových způsobilých výdajů na záložce Rozpočet projektu, což je možné zkontrolovat tlačítkem Kontrola finančního plánu a rozpočtu.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1EFA79-9427-4B2E-8E0D-1BF4B5FED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347" y="3306287"/>
            <a:ext cx="4199492" cy="25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2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Úvod –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HW a SW požadavky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Registrace do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Komunikace – depeše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Novinky v ISKP21+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Žádost o podporu (založení, vyplňování, uživatelské role, plná moc, finanční záložky, SDP, podání)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Modul VZ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Jaké dokumenty při práci s ISKP21+ využít a na koho se obrátit s technickými problémy?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ObsaH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881593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Projektová žádost – ostatní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232116"/>
            <a:ext cx="8037871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dirty="0"/>
              <a:t>Záložka Projekt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checkbox Veřejná podpora – zaškrtnou žadatelé poskytující služby OHZ dle rozhodnutí 2012/21/EU</a:t>
            </a:r>
          </a:p>
          <a:p>
            <a:pPr algn="just"/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/>
              <a:t>Karta RIS3 - zaškrtnout checkbox a do popisného pole napsat „Projekt je v souladu s RIS3“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8DDBD8D-24B4-4583-AF60-D7DAAC21B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70" y="1991586"/>
            <a:ext cx="4315906" cy="16816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26E9D6C-DB0A-43C7-B6E8-E20809211D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2125" y="4173925"/>
            <a:ext cx="5194466" cy="187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73C410C-0935-4BD4-8E40-037826D9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7214AF-D751-443C-9EAE-05D0892E8000}"/>
              </a:ext>
            </a:extLst>
          </p:cNvPr>
          <p:cNvSpPr txBox="1"/>
          <p:nvPr/>
        </p:nvSpPr>
        <p:spPr>
          <a:xfrm>
            <a:off x="1375144" y="302668"/>
            <a:ext cx="6177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Projektová žádost – ostatní</a:t>
            </a: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679BB27-832E-43A8-8C49-9E5D706B85E7}"/>
              </a:ext>
            </a:extLst>
          </p:cNvPr>
          <p:cNvSpPr txBox="1"/>
          <p:nvPr/>
        </p:nvSpPr>
        <p:spPr>
          <a:xfrm>
            <a:off x="390525" y="808803"/>
            <a:ext cx="78104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/>
              <a:t>Vyplněním se zaktivní záložky: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RIS3 Specifický cíl – vybrat hodnotu „Podpora digitalizace a využití nových technologií ve veřejné sféře“ a do komentáře doplnit „Nerelevantní“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800" dirty="0"/>
              <a:t>RIS3 Cíle mise – vybrat hodnotu „Stabilita, spolehlivost a udržitelnost společenských, ekonomických a environmentálních systémů“. DP procento se automaticky vyplní na hodnotu 100.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3F22850-9D57-4656-9296-50B8E7A42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68" y="4723052"/>
            <a:ext cx="3949300" cy="162052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9E9963-EDBD-4D74-84B1-531144C64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874" y="1943023"/>
            <a:ext cx="4167210" cy="18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874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F9EB510-F89E-418B-A2AD-07891EB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EE2CEC4-A667-4C43-9A2A-81B07C75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5220975"/>
            <a:ext cx="8029128" cy="113537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25D8C2B-8CC7-4695-A3BB-AA9E0DF16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39" y="929374"/>
            <a:ext cx="8041321" cy="15972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79A5B1-6017-4DB4-BD02-E8FC98A76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942" y="2526665"/>
            <a:ext cx="3961897" cy="260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12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927258" cy="539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Projektová žádost – finalizace a elektronický podpis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28506" y="1163366"/>
            <a:ext cx="8229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Záložka Základní údaje – pole Způsob jednání – možnosti Podepisuje jeden signatář nebo Podepisují všichni signatáři.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 vyplnění všech záložek je možné pomocí tlačítka „Finalizace“ projektovou žádost finalizovat a jakmile se vygeneruje tisková verze, lze žádost podepsat.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Platnost certifikátu musí být v době podpisu minimálně ještě 3 dny.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 podpis je nutné mít nainstalované doplňky </a:t>
            </a:r>
            <a:r>
              <a:rPr lang="cs-CZ" dirty="0" err="1"/>
              <a:t>Crypto</a:t>
            </a:r>
            <a:r>
              <a:rPr lang="cs-CZ" dirty="0"/>
              <a:t> Web </a:t>
            </a:r>
            <a:r>
              <a:rPr lang="cs-CZ" dirty="0" err="1"/>
              <a:t>Extension</a:t>
            </a:r>
            <a:r>
              <a:rPr lang="cs-CZ" dirty="0"/>
              <a:t> a </a:t>
            </a:r>
            <a:r>
              <a:rPr lang="cs-CZ" dirty="0" err="1"/>
              <a:t>Crypto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případě, že doplňky nejsou nainstalované, systém na to upozorní a přes odkaz je možné je stáhnout: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sz="1000" b="1" dirty="0"/>
          </a:p>
          <a:p>
            <a:pPr algn="just"/>
            <a:endParaRPr lang="cs-CZ" sz="1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E710645-ACA8-48C9-B62D-27EAE23A8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089" y="4808536"/>
            <a:ext cx="2258465" cy="117281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4A9EAB4-8995-41C1-B4EE-4FD949061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554" y="4831156"/>
            <a:ext cx="2676899" cy="118126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F83B258-F1FF-4FEF-8ABA-B439F6C3AF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621" y="2278737"/>
            <a:ext cx="51244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C386DF-73D2-4F38-A47D-A479903A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8A04AA-0DC9-4DD3-9771-DA867336F148}"/>
              </a:ext>
            </a:extLst>
          </p:cNvPr>
          <p:cNvSpPr txBox="1"/>
          <p:nvPr/>
        </p:nvSpPr>
        <p:spPr>
          <a:xfrm>
            <a:off x="433352" y="812164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Projektová žádost – ruční podání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2759C6-792C-4ACF-B709-E4F93C0673F2}"/>
              </a:ext>
            </a:extLst>
          </p:cNvPr>
          <p:cNvSpPr txBox="1"/>
          <p:nvPr/>
        </p:nvSpPr>
        <p:spPr>
          <a:xfrm>
            <a:off x="578838" y="1397771"/>
            <a:ext cx="786599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všech výzvách je umožněno pouze ruční podání, tzn. že po finalizaci a podepsání žádosti je nutné kliknout na tlačítko „Podání“: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 úspěšném </a:t>
            </a:r>
            <a:r>
              <a:rPr lang="en-US" dirty="0" err="1"/>
              <a:t>podání</a:t>
            </a:r>
            <a:r>
              <a:rPr lang="cs-CZ" dirty="0"/>
              <a:t>/zaregistrování (stav je Žádost o podporu zaregistrována)</a:t>
            </a:r>
            <a:r>
              <a:rPr lang="en-US" dirty="0"/>
              <a:t> bude projektové žádosti přiřazeno registrační číslo</a:t>
            </a:r>
            <a:r>
              <a:rPr lang="cs-CZ" dirty="0"/>
              <a:t> - je uvedeno na záložce „Základní údaje“: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Poté</a:t>
            </a:r>
            <a:r>
              <a:rPr lang="en-US" dirty="0"/>
              <a:t> bude</a:t>
            </a:r>
            <a:r>
              <a:rPr lang="cs-CZ" dirty="0"/>
              <a:t> k</a:t>
            </a:r>
            <a:r>
              <a:rPr lang="en-US" dirty="0"/>
              <a:t> projekt</a:t>
            </a:r>
            <a:r>
              <a:rPr lang="cs-CZ" dirty="0"/>
              <a:t>u</a:t>
            </a:r>
            <a:r>
              <a:rPr lang="en-US" dirty="0"/>
              <a:t> přiřazen manažer projektu</a:t>
            </a:r>
            <a:r>
              <a:rPr lang="cs-CZ" dirty="0"/>
              <a:t> z Centra pro regionální rozvoj České republiky</a:t>
            </a:r>
            <a:r>
              <a:rPr lang="en-US" dirty="0"/>
              <a:t>, který </a:t>
            </a:r>
            <a:r>
              <a:rPr lang="cs-CZ" dirty="0"/>
              <a:t>o </a:t>
            </a:r>
            <a:r>
              <a:rPr lang="en-US" dirty="0"/>
              <a:t>této skutečnosti</a:t>
            </a:r>
            <a:r>
              <a:rPr lang="cs-CZ" dirty="0"/>
              <a:t> žadatele informuje depeší.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AF78824-6EFE-49EA-80C6-287002C75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62" y="2005849"/>
            <a:ext cx="7805837" cy="84005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D1B6B31-7573-4166-90EB-B32D3626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87" y="3664182"/>
            <a:ext cx="6373448" cy="173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8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435897" y="1049701"/>
            <a:ext cx="80378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Veřejné zakázky se zadávají v samostatném modulu a následně se k nim navazuje projekt. VZ včetně dokumentace se do ISKP21+ zadává pouze jednou, i když se týká více projektů, příp. i projektů různých operačních programů.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C0EB41-D09B-4782-AC7A-C61402946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21" y="2221129"/>
            <a:ext cx="7927258" cy="10154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BC36B56-3C11-4D11-B809-3498D254A2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21"/>
          <a:stretch/>
        </p:blipFill>
        <p:spPr>
          <a:xfrm>
            <a:off x="620237" y="3336465"/>
            <a:ext cx="7925642" cy="1384883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48688F2D-C730-41EB-B6DA-FDDFF5DF3A63}"/>
              </a:ext>
            </a:extLst>
          </p:cNvPr>
          <p:cNvSpPr/>
          <p:nvPr/>
        </p:nvSpPr>
        <p:spPr>
          <a:xfrm>
            <a:off x="553064" y="4754098"/>
            <a:ext cx="8037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VZ se vyplní podle postupu v Uživatelské příručce pro práci v MS2021+ - Veřejné zakázky v ISKP.</a:t>
            </a:r>
          </a:p>
        </p:txBody>
      </p:sp>
    </p:spTree>
    <p:extLst>
      <p:ext uri="{BB962C8B-B14F-4D97-AF65-F5344CB8AC3E}">
        <p14:creationId xmlns:p14="http://schemas.microsoft.com/office/powerpoint/2010/main" val="2382868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EDA0C90A-AC34-4B7A-9866-AC2A999C2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575"/>
          <a:stretch/>
        </p:blipFill>
        <p:spPr>
          <a:xfrm>
            <a:off x="1057013" y="1914514"/>
            <a:ext cx="5856403" cy="3301305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158A9DC-2F82-431F-BF9C-D4EDDDB9D069}"/>
              </a:ext>
            </a:extLst>
          </p:cNvPr>
          <p:cNvSpPr/>
          <p:nvPr/>
        </p:nvSpPr>
        <p:spPr>
          <a:xfrm>
            <a:off x="607662" y="5204044"/>
            <a:ext cx="728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podání VZ je možné ji opět kdykoliv editovat pomocí tlačítka „Zpřístupnit k editaci“.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2066F8-123B-4660-BB4F-0D4BCB9CB956}"/>
              </a:ext>
            </a:extLst>
          </p:cNvPr>
          <p:cNvSpPr/>
          <p:nvPr/>
        </p:nvSpPr>
        <p:spPr>
          <a:xfrm>
            <a:off x="496252" y="1090487"/>
            <a:ext cx="7282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stisknutí tlačítka „Vytvořit VZ“ se v přehledu „Veřejné zakázky“ vytvoří nový řádek VZ ve stavu „Rozpracovaná“. Rozkliknutím tohoto řádku se VZ otevře a je možné ji upravovat, finalizovat a podat.</a:t>
            </a:r>
          </a:p>
        </p:txBody>
      </p:sp>
    </p:spTree>
    <p:extLst>
      <p:ext uri="{BB962C8B-B14F-4D97-AF65-F5344CB8AC3E}">
        <p14:creationId xmlns:p14="http://schemas.microsoft.com/office/powerpoint/2010/main" val="2913995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 – navázání VZ na projekt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9C2C43D-7CA4-46D0-B194-94A92E6C5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8"/>
          <a:stretch/>
        </p:blipFill>
        <p:spPr>
          <a:xfrm>
            <a:off x="567675" y="1079611"/>
            <a:ext cx="7255599" cy="13570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00BDC31-7B3C-424A-B015-E4C2EB2BF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75" y="2502904"/>
            <a:ext cx="7255599" cy="112047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D9D18C2F-FA3B-4296-9330-0524DEFB991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557"/>
          <a:stretch/>
        </p:blipFill>
        <p:spPr>
          <a:xfrm>
            <a:off x="567675" y="3689660"/>
            <a:ext cx="7255599" cy="228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98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532754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Modul VZ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D72066F8-123B-4660-BB4F-0D4BCB9CB956}"/>
              </a:ext>
            </a:extLst>
          </p:cNvPr>
          <p:cNvSpPr/>
          <p:nvPr/>
        </p:nvSpPr>
        <p:spPr>
          <a:xfrm>
            <a:off x="496252" y="1090487"/>
            <a:ext cx="7282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Navázání depeše na konkrétní VZ – depeše se musí odeslat z projektové části VZ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E53081-C2B7-446F-A389-7A242A56F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31" y="1665378"/>
            <a:ext cx="6947345" cy="100580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819F81E-679C-4501-9B77-C44D10B65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1" y="2764625"/>
            <a:ext cx="3078904" cy="1417917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D35EBCF-2545-4A41-8AF0-53B894B09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9825" y="2744898"/>
            <a:ext cx="3962880" cy="140483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D39933-FB1D-4BAC-8D82-91DBF608B6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187" y="4303869"/>
            <a:ext cx="3039625" cy="14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646701" cy="539075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Jaké dokumenty využít a na koho se obrátit s technickými problémy?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683567" y="1366162"/>
            <a:ext cx="8037871" cy="535531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cs-CZ" b="1" dirty="0"/>
              <a:t>Dokumenty pro vyplnění žádosti o podporu v ISKP21+: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  <a:hlinkClick r:id="rId5"/>
              </a:rPr>
              <a:t>https://irop.mmr.cz/cs/vyzvy-2021-2027/vyzvy/3vyzvairop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https://irop.mmr.cz/cs/ms-2021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 pro podání žádosti o podporu v MS2021+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Příloha č. 1 Specifických pravidel – Metodické listy indikátorů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Postup pro zadání veřejné zakázky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Na koho se obracet v případě technických problémů: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 technickými problémy se obracejte na administrátory monitorovacího systému v místě realizace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 případě jejich nezastižení se můžete obrátit na kteréhokoliv jiného administrátora – kontakty - </a:t>
            </a:r>
            <a:r>
              <a:rPr lang="cs-CZ" dirty="0">
                <a:hlinkClick r:id="rId7"/>
              </a:rPr>
              <a:t>https://www.crr.cz/kontakty/kontakty-na-administratory-monitorovaciho-systemu/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Administrátory prosím kontaktujte pouze e-mailem nebo telefonicky – ne prostřednictvím depeše a ne přes konzultační servis.</a:t>
            </a:r>
          </a:p>
          <a:p>
            <a:pPr lvl="1"/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83054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06268" y="1229484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informační systém koncového příjemce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adresa: https://iskp21.mssf.cz/</a:t>
            </a:r>
          </a:p>
          <a:p>
            <a:pPr algn="just"/>
            <a:r>
              <a:rPr lang="cs-CZ" sz="2000" dirty="0"/>
              <a:t>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Úvod –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48FDE84-9D75-4CC9-BD80-ECF36D201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2077169"/>
            <a:ext cx="6677635" cy="36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24845" y="3543706"/>
            <a:ext cx="6931743" cy="20774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Jaroslav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Stluka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, administrátor monitorovacího systému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Jihočeský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</a:rPr>
              <a:t>jaroslav.stluka@crr.cz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</a:t>
            </a:r>
            <a:r>
              <a:rPr lang="cs-CZ" sz="1700" b="1" dirty="0">
                <a:solidFill>
                  <a:srgbClr val="5FA4E5"/>
                </a:solidFill>
              </a:rPr>
              <a:t>703 186 862</a:t>
            </a:r>
            <a:endParaRPr lang="cs-CZ" sz="1700" b="1" dirty="0">
              <a:solidFill>
                <a:srgbClr val="5FA4E5"/>
              </a:solidFill>
              <a:cs typeface="Arial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6DE981-FF0E-4AC2-BD03-CF41DBD3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D06E20-9342-4C75-A0D3-C02C917AF213}"/>
              </a:ext>
            </a:extLst>
          </p:cNvPr>
          <p:cNvSpPr txBox="1"/>
          <p:nvPr/>
        </p:nvSpPr>
        <p:spPr>
          <a:xfrm>
            <a:off x="453006" y="604007"/>
            <a:ext cx="78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FAQ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25BF40E-6124-4B4E-88DC-F4BAA92CAC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131" y="1247976"/>
            <a:ext cx="7126622" cy="500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5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23050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HW a SW POŽadavky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Podporované operační systémy – pouze výrobcem podporované desktopové verze OS MS Windows a Apple macOS.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Podporované prohlížeče – Google Chrome, </a:t>
            </a:r>
            <a:r>
              <a:rPr lang="cs-CZ" dirty="0" err="1"/>
              <a:t>Edge</a:t>
            </a:r>
            <a:r>
              <a:rPr lang="cs-CZ" dirty="0"/>
              <a:t>, Mozilla Firefox.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prohlížeči musí být zapnutý JavaScript.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Musí být nainstalované komponenty </a:t>
            </a:r>
            <a:r>
              <a:rPr lang="cs-CZ" dirty="0" err="1"/>
              <a:t>Crypto</a:t>
            </a:r>
            <a:r>
              <a:rPr lang="cs-CZ" dirty="0"/>
              <a:t> </a:t>
            </a:r>
            <a:r>
              <a:rPr lang="cs-CZ" dirty="0" err="1"/>
              <a:t>Native</a:t>
            </a:r>
            <a:r>
              <a:rPr lang="cs-CZ" dirty="0"/>
              <a:t> </a:t>
            </a:r>
            <a:r>
              <a:rPr lang="cs-CZ" dirty="0" err="1"/>
              <a:t>App</a:t>
            </a:r>
            <a:r>
              <a:rPr lang="cs-CZ" dirty="0"/>
              <a:t> a </a:t>
            </a:r>
            <a:r>
              <a:rPr lang="cs-CZ" dirty="0" err="1"/>
              <a:t>Crypto</a:t>
            </a:r>
            <a:r>
              <a:rPr lang="cs-CZ" dirty="0"/>
              <a:t> Web </a:t>
            </a:r>
            <a:r>
              <a:rPr lang="cs-CZ" dirty="0" err="1"/>
              <a:t>Extension</a:t>
            </a:r>
            <a:r>
              <a:rPr lang="cs-CZ" dirty="0"/>
              <a:t> – postup instalace je uveden v kapitole 3 příručky Postup pro podání žádosti o podporu v MS2021+ a také ve FAQ Elektronický podpis.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Minimální rozlišení monitoru 1366 x 768 bodů.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Test kompatibility prohlížeče a elektronického podpisu:  </a:t>
            </a:r>
            <a:r>
              <a:rPr lang="cs-CZ" dirty="0">
                <a:hlinkClick r:id="rId5"/>
              </a:rPr>
              <a:t>https://www.mssf.cz/testappbeta/check_client.aspx</a:t>
            </a:r>
            <a:r>
              <a:rPr lang="cs-CZ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r>
              <a:rPr lang="cs-C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Registrace do iskp21+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683568" y="116601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Doporučujeme registraci přes NIA: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Registrace NIA (</a:t>
            </a:r>
            <a:r>
              <a:rPr lang="cs-CZ" sz="1800" dirty="0"/>
              <a:t>Kapitola 1.2 Postup pro podání žádosti o podporu v MS2021+):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2FDCD98-9409-4AA8-916C-82A13F835E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958" y="1081025"/>
            <a:ext cx="2984172" cy="109896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1E6E400-2423-4F53-A744-37850F83DE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984" y="2912125"/>
            <a:ext cx="4324061" cy="311204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F010350-374B-4B91-9D72-02829E8DA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235" y="3974714"/>
            <a:ext cx="3141197" cy="116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K</a:t>
            </a:r>
            <a:r>
              <a:rPr lang="cs-CZ" sz="2800" cap="all" dirty="0"/>
              <a:t>omunikace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09754"/>
            <a:ext cx="80894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elektronické zprávy, prostřednictvím kterých probíhá komunikace mezi uživateli MS2021+ (uživatelské depeše),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informují uživatele o změnách na projektu (např. výsledek hodnocení, změna stavu projektu, vydání právního aktu atd.) a upozorňují na lhůty podání (žádost o platbu, zpráva o realizaci), jedná se o systémové depeše, na které se neodpovídá.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Nastavení notifikací (upozornění) na příchozí depeše: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cs-CZ" dirty="0"/>
              <a:t>Profil uživatele (tlačítko vpravo nahoře), vyberte možnost Kontaktní údaje, poté vyplňte e-mail, mobil nebo obojí, vyplňte „fajfkou“ checkbox „Platnost“ a uložte.:</a:t>
            </a:r>
            <a:endParaRPr lang="cs-CZ" b="1" dirty="0"/>
          </a:p>
          <a:p>
            <a:pPr marL="266700" lvl="1" indent="0" algn="just">
              <a:buNone/>
            </a:pPr>
            <a:endParaRPr lang="cs-CZ" dirty="0"/>
          </a:p>
          <a:p>
            <a:pPr marL="266700" lvl="1" indent="0" algn="just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FC10874-61BF-40F8-9639-BC91E6825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8646" y="4523507"/>
            <a:ext cx="2790825" cy="11239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8C153C6-ACF5-4EA6-BBFB-42740F2F18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080" y="4190307"/>
            <a:ext cx="4319720" cy="187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50780" y="1012371"/>
            <a:ext cx="80894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na nástěnce – všechny doručené depeše přihlášeného uživatele.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Depeše na projektové žádosti – přehled depeší vztahujících se k danému projektu.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Depeši neodesílejte z nástěnky!!! </a:t>
            </a:r>
            <a:r>
              <a:rPr lang="cs-CZ" dirty="0"/>
              <a:t>(depeše by nebyla navázána na žádný projekt ani další objekty).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b="1" dirty="0"/>
          </a:p>
          <a:p>
            <a:pPr lvl="2" algn="just"/>
            <a:endParaRPr lang="cs-CZ" b="1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algn="just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BE1613-975E-4F74-A88C-B4AB37DAD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1337861"/>
            <a:ext cx="6060708" cy="163453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6B4C0C8-8FCC-44FF-A9D6-BD3CC6F9D1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409" y="3828526"/>
            <a:ext cx="3698977" cy="106094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AAC07EC-FBB6-4C49-A850-1F59487DEC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7" y="4889473"/>
            <a:ext cx="7253560" cy="115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Depeše – výběr adresáta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89163"/>
            <a:ext cx="80894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Odeslání depeše – adresáti se vybírají tak, že se označí daný uživatel (tím se obarví zeleně) a pomocí horní šipky se přesune zleva doprava (adresát se odebere přesunutím zprava doleva kliknutím na dolní šipku).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algn="just"/>
            <a:r>
              <a:rPr lang="cs-CZ" b="1" dirty="0"/>
              <a:t>	</a:t>
            </a:r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6A29D53-69C4-43A9-B306-2CF09DB86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9" y="1975155"/>
            <a:ext cx="7138491" cy="131906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860187-B11B-4238-B29A-6FE5BD83A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567" y="3244276"/>
            <a:ext cx="7110193" cy="12757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2852628A-3755-46E1-B5E5-B7CF9653C7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67" y="4642426"/>
            <a:ext cx="6353040" cy="119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fe389-5872-4bf2-a830-3039eb929e1c" xsi:nil="true"/>
    <lcf76f155ced4ddcb4097134ff3c332f xmlns="7e8bfa88-bbaf-444c-955e-bd4b3d7f5fd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5406584020F48AE4884D5DF3F6F9A" ma:contentTypeVersion="9" ma:contentTypeDescription="Create a new document." ma:contentTypeScope="" ma:versionID="54f6b9864dcaea81951620be92fd2e0e">
  <xsd:schema xmlns:xsd="http://www.w3.org/2001/XMLSchema" xmlns:xs="http://www.w3.org/2001/XMLSchema" xmlns:p="http://schemas.microsoft.com/office/2006/metadata/properties" xmlns:ns2="7e8bfa88-bbaf-444c-955e-bd4b3d7f5fdf" xmlns:ns3="840fe389-5872-4bf2-a830-3039eb929e1c" targetNamespace="http://schemas.microsoft.com/office/2006/metadata/properties" ma:root="true" ma:fieldsID="f957f278553a774cae433fa7a57585e4" ns2:_="" ns3:_="">
    <xsd:import namespace="7e8bfa88-bbaf-444c-955e-bd4b3d7f5fdf"/>
    <xsd:import namespace="840fe389-5872-4bf2-a830-3039eb929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bfa88-bbaf-444c-955e-bd4b3d7f5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ee38a382-c502-43bf-abac-d2fc793617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fe389-5872-4bf2-a830-3039eb929e1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0c45aa2-db64-4505-8e67-4ce095344c58}" ma:internalName="TaxCatchAll" ma:showField="CatchAllData" ma:web="840fe389-5872-4bf2-a830-3039eb929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34D971-6F12-4518-B0D7-0B94CB7AB393}">
  <ds:schemaRefs>
    <ds:schemaRef ds:uri="7e8bfa88-bbaf-444c-955e-bd4b3d7f5fdf"/>
    <ds:schemaRef ds:uri="840fe389-5872-4bf2-a830-3039eb929e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58D82F1-1ED0-43C2-9EBA-BB98DA9B07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9A56F-4EC8-4710-9F15-F962DAD098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8bfa88-bbaf-444c-955e-bd4b3d7f5fdf"/>
    <ds:schemaRef ds:uri="840fe389-5872-4bf2-a830-3039eb929e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2028</TotalTime>
  <Words>1851</Words>
  <Application>Microsoft Office PowerPoint</Application>
  <PresentationFormat>Předvádění na obrazovce (4:3)</PresentationFormat>
  <Paragraphs>290</Paragraphs>
  <Slides>30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CRR template</vt:lpstr>
      <vt:lpstr>ZÁKLADNÍ INFORMACE o APLIKACI MS2021+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creator>Microsoft Office User</dc:creator>
  <cp:lastModifiedBy>Stluka Jaroslav</cp:lastModifiedBy>
  <cp:revision>208</cp:revision>
  <cp:lastPrinted>2021-06-01T11:35:26Z</cp:lastPrinted>
  <dcterms:created xsi:type="dcterms:W3CDTF">2021-01-13T14:58:16Z</dcterms:created>
  <dcterms:modified xsi:type="dcterms:W3CDTF">2022-08-19T04:06:40Z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0x01010044D5406584020F48AE4884D5DF3F6F9A</vt:lpwstr>
  </property>
  <property fmtid="{D5CDD505-2E9C-101B-9397-08002B2CF9AE}" pid="3" name="MediaServiceImageTags">
    <vt:lpwstr/>
  </property>
</Properties>
</file>