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98" r:id="rId5"/>
    <p:sldId id="299" r:id="rId6"/>
    <p:sldId id="269" r:id="rId7"/>
    <p:sldId id="300" r:id="rId8"/>
    <p:sldId id="270" r:id="rId9"/>
    <p:sldId id="301" r:id="rId10"/>
    <p:sldId id="271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075" autoAdjust="0"/>
  </p:normalViewPr>
  <p:slideViewPr>
    <p:cSldViewPr snapToGrid="0" snapToObjects="1">
      <p:cViewPr varScale="1">
        <p:scale>
          <a:sx n="106" d="100"/>
          <a:sy n="106" d="100"/>
        </p:scale>
        <p:origin x="1308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4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9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79. a 80. výzvě IROP</a:t>
            </a:r>
            <a:r>
              <a:rPr lang="en-US" sz="4000" dirty="0" smtClean="0"/>
              <a:t> „</a:t>
            </a:r>
            <a:r>
              <a:rPr lang="pl-PL" sz="4000" dirty="0" smtClean="0"/>
              <a:t>Sociální bydlení (pro sociálně vyloučené lokality) II.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23.4.2018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Pavel Kysilka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 smtClean="0"/>
              <a:t>Zákon </a:t>
            </a:r>
            <a:r>
              <a:rPr lang="cs-CZ" sz="2400" u="sng" dirty="0"/>
              <a:t>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306</TotalTime>
  <Words>1230</Words>
  <Application>Microsoft Office PowerPoint</Application>
  <PresentationFormat>Předvádění na obrazovce (4:3)</PresentationFormat>
  <Paragraphs>188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k 79. a 80. výzvě IROP „Sociální bydlení (pro sociálně vyloučené lokality) II."</vt:lpstr>
      <vt:lpstr>Zadávání veřejných zakázek</vt:lpstr>
      <vt:lpstr>Zadávání veřejných zakázek - předpisy</vt:lpstr>
      <vt:lpstr>Prezentace aplikace PowerPoint</vt:lpstr>
      <vt:lpstr>MPZ – („soukromý“) zadavatel</vt:lpstr>
      <vt:lpstr> Základní zásady zadávání zakázek</vt:lpstr>
      <vt:lpstr>MPZ – věcné členění předmětu zakázky</vt:lpstr>
      <vt:lpstr>MPZ – předpokládaná hodnota a cena zakázky</vt:lpstr>
      <vt:lpstr>MPZ – Stanovení předpokládané hodnoty</vt:lpstr>
      <vt:lpstr>MPZ – výše předpokládané hodnoty VZ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Pavel Kysilka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Kysilka Pavel</cp:lastModifiedBy>
  <cp:revision>41</cp:revision>
  <dcterms:created xsi:type="dcterms:W3CDTF">2016-05-13T07:19:23Z</dcterms:created>
  <dcterms:modified xsi:type="dcterms:W3CDTF">2018-04-23T06:18:34Z</dcterms:modified>
</cp:coreProperties>
</file>